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97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9" r:id="rId107"/>
    <p:sldId id="360" r:id="rId108"/>
    <p:sldId id="362" r:id="rId109"/>
    <p:sldId id="361" r:id="rId110"/>
    <p:sldId id="376" r:id="rId111"/>
    <p:sldId id="377" r:id="rId112"/>
    <p:sldId id="378" r:id="rId113"/>
    <p:sldId id="370" r:id="rId114"/>
    <p:sldId id="371" r:id="rId115"/>
    <p:sldId id="372" r:id="rId116"/>
    <p:sldId id="379" r:id="rId117"/>
    <p:sldId id="373" r:id="rId118"/>
    <p:sldId id="380" r:id="rId119"/>
    <p:sldId id="381" r:id="rId120"/>
    <p:sldId id="382" r:id="rId121"/>
    <p:sldId id="383" r:id="rId122"/>
    <p:sldId id="374" r:id="rId123"/>
    <p:sldId id="384" r:id="rId124"/>
    <p:sldId id="375" r:id="rId125"/>
    <p:sldId id="387" r:id="rId126"/>
    <p:sldId id="385" r:id="rId127"/>
    <p:sldId id="388" r:id="rId128"/>
    <p:sldId id="389" r:id="rId129"/>
    <p:sldId id="386" r:id="rId130"/>
    <p:sldId id="390" r:id="rId131"/>
    <p:sldId id="392" r:id="rId132"/>
    <p:sldId id="391" r:id="rId133"/>
    <p:sldId id="394" r:id="rId134"/>
    <p:sldId id="422" r:id="rId135"/>
    <p:sldId id="393" r:id="rId136"/>
    <p:sldId id="395" r:id="rId137"/>
    <p:sldId id="396" r:id="rId138"/>
    <p:sldId id="397" r:id="rId139"/>
    <p:sldId id="398" r:id="rId140"/>
    <p:sldId id="400" r:id="rId141"/>
    <p:sldId id="399" r:id="rId142"/>
    <p:sldId id="401" r:id="rId143"/>
    <p:sldId id="402" r:id="rId144"/>
    <p:sldId id="405" r:id="rId145"/>
    <p:sldId id="408" r:id="rId146"/>
    <p:sldId id="406" r:id="rId147"/>
    <p:sldId id="403" r:id="rId148"/>
    <p:sldId id="404" r:id="rId149"/>
    <p:sldId id="407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23" r:id="rId160"/>
    <p:sldId id="418" r:id="rId161"/>
    <p:sldId id="419" r:id="rId162"/>
    <p:sldId id="424" r:id="rId163"/>
    <p:sldId id="420" r:id="rId164"/>
    <p:sldId id="421" r:id="rId165"/>
    <p:sldId id="425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FF"/>
    <a:srgbClr val="3333FF"/>
    <a:srgbClr val="FF99CC"/>
    <a:srgbClr val="66FFFF"/>
    <a:srgbClr val="E7F0F9"/>
    <a:srgbClr val="FF5050"/>
    <a:srgbClr val="EEEEEE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62FC-D33E-4C03-B518-7C3636F5493C}" v="24" dt="2022-11-11T01:22:2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084" autoAdjust="0"/>
  </p:normalViewPr>
  <p:slideViewPr>
    <p:cSldViewPr snapToGrid="0">
      <p:cViewPr varScale="1">
        <p:scale>
          <a:sx n="84" d="100"/>
          <a:sy n="84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51A3B458-BF45-492E-9905-C0A744BCF09E}"/>
    <pc:docChg chg="undo redo custSel addSld delSld modSld sldOrd">
      <pc:chgData name="Francisco Valentin Ramirez Cuevas" userId="e79bf063-6348-4b44-8f45-581164b14c81" providerId="ADAL" clId="{51A3B458-BF45-492E-9905-C0A744BCF09E}" dt="2022-11-09T19:26:22.813" v="2234"/>
      <pc:docMkLst>
        <pc:docMk/>
      </pc:docMkLst>
      <pc:sldChg chg="addSp delSp modSp add mod">
        <pc:chgData name="Francisco Valentin Ramirez Cuevas" userId="e79bf063-6348-4b44-8f45-581164b14c81" providerId="ADAL" clId="{51A3B458-BF45-492E-9905-C0A744BCF09E}" dt="2022-11-08T17:16:19.704" v="4" actId="1076"/>
        <pc:sldMkLst>
          <pc:docMk/>
          <pc:sldMk cId="1942928125" sldId="390"/>
        </pc:sldMkLst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51A3B458-BF45-492E-9905-C0A744BCF09E}" dt="2022-11-08T17:15:17.033" v="2" actId="21"/>
          <ac:spMkLst>
            <pc:docMk/>
            <pc:sldMk cId="1942928125" sldId="390"/>
            <ac:spMk id="61" creationId="{9D89DA09-1AED-6DB5-A98E-29D7CF375BF5}"/>
          </ac:spMkLst>
        </pc:spChg>
        <pc:picChg chg="add mod">
          <ac:chgData name="Francisco Valentin Ramirez Cuevas" userId="e79bf063-6348-4b44-8f45-581164b14c81" providerId="ADAL" clId="{51A3B458-BF45-492E-9905-C0A744BCF09E}" dt="2022-11-08T17:16:19.704" v="4" actId="1076"/>
          <ac:picMkLst>
            <pc:docMk/>
            <pc:sldMk cId="1942928125" sldId="390"/>
            <ac:picMk id="1026" creationId="{8BD6B994-D97E-9620-FC69-68C228844321}"/>
          </ac:picMkLst>
        </pc:pic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7:15:17.033" v="2" actId="21"/>
          <ac:cxnSpMkLst>
            <pc:docMk/>
            <pc:sldMk cId="1942928125" sldId="390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20:04:08.628" v="882" actId="1035"/>
        <pc:sldMkLst>
          <pc:docMk/>
          <pc:sldMk cId="3483122777" sldId="391"/>
        </pc:sldMkLst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3" creationId="{DA621C73-97BD-3B00-989E-6C2E06F39171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4" creationId="{D3206326-DA9A-D68D-AADD-3B3A335C1103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6" creationId="{3AD5E390-977B-E259-F643-E3333B997F3C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7" creationId="{B0979405-6007-89AA-0F05-7292D1351E99}"/>
          </ac:spMkLst>
        </pc:spChg>
        <pc:spChg chg="add del mod">
          <ac:chgData name="Francisco Valentin Ramirez Cuevas" userId="e79bf063-6348-4b44-8f45-581164b14c81" providerId="ADAL" clId="{51A3B458-BF45-492E-9905-C0A744BCF09E}" dt="2022-11-08T19:37:20.331" v="327" actId="478"/>
          <ac:spMkLst>
            <pc:docMk/>
            <pc:sldMk cId="3483122777" sldId="391"/>
            <ac:spMk id="8" creationId="{445C5CAA-3324-219A-F3DE-B879FBFA90C2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9" creationId="{E85D203F-DEEE-12C7-C06E-E0355B2F2387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0" creationId="{6DE34136-4FB7-CD9E-8047-048FA2A81C2A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1" creationId="{FD0C162E-C784-7AB9-31E8-0527C018547E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2" creationId="{D2A5683F-A543-0FFC-2B0A-C287F74A23AF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3" creationId="{0798648F-CA18-1F73-0CC6-2333580F75F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4" creationId="{7009362D-F60E-41F5-C817-F42D38863AEC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5" creationId="{BDE060F6-24D7-4445-6462-4E704C3B5CAD}"/>
          </ac:spMkLst>
        </pc:spChg>
        <pc:spChg chg="add mod">
          <ac:chgData name="Francisco Valentin Ramirez Cuevas" userId="e79bf063-6348-4b44-8f45-581164b14c81" providerId="ADAL" clId="{51A3B458-BF45-492E-9905-C0A744BCF09E}" dt="2022-11-08T19:37:54.077" v="336" actId="1038"/>
          <ac:spMkLst>
            <pc:docMk/>
            <pc:sldMk cId="3483122777" sldId="391"/>
            <ac:spMk id="16" creationId="{4040CC82-6461-CA54-A2D2-34C73AA16836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7" creationId="{84BB05B0-104E-46B4-EABE-5680DC81B9F3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8" creationId="{25637E15-B993-BEE9-0954-3573ACB0EC94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19" creationId="{5D6AF488-2618-044E-759E-DA75C91EA4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0" creationId="{DD24AB81-6F2B-2A55-3E76-A755A9B77219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1" creationId="{71FB417C-F3EA-73B3-6865-F1814047DF8D}"/>
          </ac:spMkLst>
        </pc:spChg>
        <pc:spChg chg="add mod">
          <ac:chgData name="Francisco Valentin Ramirez Cuevas" userId="e79bf063-6348-4b44-8f45-581164b14c81" providerId="ADAL" clId="{51A3B458-BF45-492E-9905-C0A744BCF09E}" dt="2022-11-08T19:38:07.104" v="338" actId="1076"/>
          <ac:spMkLst>
            <pc:docMk/>
            <pc:sldMk cId="3483122777" sldId="391"/>
            <ac:spMk id="22" creationId="{280C2C64-8ABF-6EA2-D479-244923B4C59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3" creationId="{080D1C74-C66B-18B6-B892-19FD73DC35A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4" creationId="{886CE6B4-6C78-A42E-355D-32024F3590A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5" creationId="{BBD83C89-622A-D208-DCD7-F0AE44479695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6" creationId="{2980B93F-FB38-2AC5-5FFE-CCBE04EFC527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7" creationId="{5947996B-E368-EFAD-32B4-04CFAA86FAE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8" creationId="{BA6AAEC3-1764-9F1F-B029-C7753AC4CA5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29" creationId="{A77998FA-8119-BC70-A12A-B0880A9DE32B}"/>
          </ac:spMkLst>
        </pc:spChg>
        <pc:spChg chg="mod topLvl">
          <ac:chgData name="Francisco Valentin Ramirez Cuevas" userId="e79bf063-6348-4b44-8f45-581164b14c81" providerId="ADAL" clId="{51A3B458-BF45-492E-9905-C0A744BCF09E}" dt="2022-11-08T19:38:56.974" v="349" actId="165"/>
          <ac:spMkLst>
            <pc:docMk/>
            <pc:sldMk cId="3483122777" sldId="391"/>
            <ac:spMk id="30" creationId="{F4F88BB5-B46E-7FED-AEC3-5442CE364703}"/>
          </ac:spMkLst>
        </pc:spChg>
        <pc:spChg chg="mod topLvl">
          <ac:chgData name="Francisco Valentin Ramirez Cuevas" userId="e79bf063-6348-4b44-8f45-581164b14c81" providerId="ADAL" clId="{51A3B458-BF45-492E-9905-C0A744BCF09E}" dt="2022-11-08T19:57:45.092" v="796" actId="207"/>
          <ac:spMkLst>
            <pc:docMk/>
            <pc:sldMk cId="3483122777" sldId="39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2" creationId="{E9FB170E-79FB-34E2-3A08-25EAE8BE98A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4" creationId="{F0612239-0AC3-9985-FCAB-1950AF970B9C}"/>
          </ac:spMkLst>
        </pc:spChg>
        <pc:spChg chg="mod topLvl">
          <ac:chgData name="Francisco Valentin Ramirez Cuevas" userId="e79bf063-6348-4b44-8f45-581164b14c81" providerId="ADAL" clId="{51A3B458-BF45-492E-9905-C0A744BCF09E}" dt="2022-11-08T20:03:08.140" v="851" actId="1076"/>
          <ac:spMkLst>
            <pc:docMk/>
            <pc:sldMk cId="3483122777" sldId="391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6" creationId="{721D9237-12DB-2188-7E30-B9A72145A72B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7" creationId="{B2EE0DF5-DBFC-621D-13A8-624992E681FD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8" creationId="{80D69929-AA60-C7A7-2B18-CC72554E8C88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39" creationId="{E645242B-3DE5-8D4C-32BC-325CC2A904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0" creationId="{ED62B4A4-3205-405E-78F4-A6EEEA931FA0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1" creationId="{314A0B32-C491-6A49-4EFC-2D866D838C0E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2" creationId="{11184ED0-1252-0148-9FF9-DA63E38F42E5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3" creationId="{F03E3709-18E1-4EA5-15AE-994CB09B2841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4" creationId="{413E4A73-95D0-3B36-6F1D-2E516522CFA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45" creationId="{02246AFE-4024-5030-E1A4-1908C07382A9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7" creationId="{5C576ADD-57C7-DB3D-8295-FC6E3999F516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8" creationId="{CB90CD6A-7B8A-1CE0-827B-2BFF9D42AC0B}"/>
          </ac:spMkLst>
        </pc:spChg>
        <pc:spChg chg="mod topLvl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49" creationId="{9845B26C-B753-3D65-484B-5947ED5A4FE7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2" creationId="{27FAAE7B-7DC0-545C-5D68-E1F2B3AB1FE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3" creationId="{0B297498-C53F-06E4-A85D-0011824F4F98}"/>
          </ac:spMkLst>
        </pc:spChg>
        <pc:spChg chg="mod topLvl">
          <ac:chgData name="Francisco Valentin Ramirez Cuevas" userId="e79bf063-6348-4b44-8f45-581164b14c81" providerId="ADAL" clId="{51A3B458-BF45-492E-9905-C0A744BCF09E}" dt="2022-11-08T19:39:29.341" v="414" actId="1037"/>
          <ac:spMkLst>
            <pc:docMk/>
            <pc:sldMk cId="3483122777" sldId="39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6" creationId="{2D3204D6-A898-A303-F3A6-1E18A668EA93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7" creationId="{FD7ABE06-ED85-1592-9B39-3E3A5C93D14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58" creationId="{E7AB664B-17F6-A8C2-E443-9A3AD5442E1F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59" creationId="{793ACE03-DB68-E373-3A0C-27AE480DB050}"/>
          </ac:spMkLst>
        </pc:spChg>
        <pc:spChg chg="mod topLvl">
          <ac:chgData name="Francisco Valentin Ramirez Cuevas" userId="e79bf063-6348-4b44-8f45-581164b14c81" providerId="ADAL" clId="{51A3B458-BF45-492E-9905-C0A744BCF09E}" dt="2022-11-08T20:04:08.628" v="882" actId="1035"/>
          <ac:spMkLst>
            <pc:docMk/>
            <pc:sldMk cId="3483122777" sldId="391"/>
            <ac:spMk id="60" creationId="{6B53F2FE-1C03-6DFD-CA51-4F13228DE84A}"/>
          </ac:spMkLst>
        </pc:spChg>
        <pc:spChg chg="mod topLvl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61" creationId="{9D89DA09-1AED-6DB5-A98E-29D7CF375BF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2" creationId="{705BAC67-B057-5349-E96E-DAFDD7BB4D48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3" creationId="{C8062D43-DBE6-5434-2FC1-2286A33997A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4" creationId="{DAAE69B0-A6BC-0AAA-6447-B2B03BA7C6B5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5" creationId="{1A5AF03E-6DB1-4109-277E-B6DC788269A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6" creationId="{91A2269D-3803-4F65-DE93-C8EE5D9E3B5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7" creationId="{CA8665AB-200D-15CA-E633-C1A9DA878C72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8" creationId="{BF221D52-CD4C-C88E-A604-A4766E98713A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69" creationId="{EA99E7EB-C5C3-086C-C8F9-082E839A7950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0" creationId="{AB11E70A-D383-7140-B3EA-399FD8E646CB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1" creationId="{579D6C41-EC1A-E641-5280-220CD9C4A233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2" creationId="{1363D4A5-41EF-B3E5-F162-EE7D4C29956D}"/>
          </ac:spMkLst>
        </pc:spChg>
        <pc:spChg chg="add mod">
          <ac:chgData name="Francisco Valentin Ramirez Cuevas" userId="e79bf063-6348-4b44-8f45-581164b14c81" providerId="ADAL" clId="{51A3B458-BF45-492E-9905-C0A744BCF09E}" dt="2022-11-08T20:03:33.505" v="872" actId="1038"/>
          <ac:spMkLst>
            <pc:docMk/>
            <pc:sldMk cId="3483122777" sldId="391"/>
            <ac:spMk id="73" creationId="{777EE916-8EF4-6D91-0552-C4B3EFE872DE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4" creationId="{274E6D05-E85B-5B25-C17F-92203D402B4A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19:49:49.632" v="632" actId="478"/>
          <ac:spMkLst>
            <pc:docMk/>
            <pc:sldMk cId="3483122777" sldId="391"/>
            <ac:spMk id="84" creationId="{90FE453C-15E6-59D5-CD62-49534884148F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5" creationId="{9A53916D-7069-3792-71F7-556549C3671A}"/>
          </ac:spMkLst>
        </pc:spChg>
        <pc:spChg chg="add del">
          <ac:chgData name="Francisco Valentin Ramirez Cuevas" userId="e79bf063-6348-4b44-8f45-581164b14c81" providerId="ADAL" clId="{51A3B458-BF45-492E-9905-C0A744BCF09E}" dt="2022-11-08T19:47:17.927" v="583" actId="478"/>
          <ac:spMkLst>
            <pc:docMk/>
            <pc:sldMk cId="3483122777" sldId="391"/>
            <ac:spMk id="86" creationId="{55F3DA09-826A-EF0E-9FC2-5F2055965166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87" creationId="{41564E39-0211-3B6A-8D11-B33B8FE81C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0" creationId="{AD2DB2D2-C9A6-292B-52F5-BCC941D2C274}"/>
          </ac:spMkLst>
        </pc:spChg>
        <pc:spChg chg="add mod">
          <ac:chgData name="Francisco Valentin Ramirez Cuevas" userId="e79bf063-6348-4b44-8f45-581164b14c81" providerId="ADAL" clId="{51A3B458-BF45-492E-9905-C0A744BCF09E}" dt="2022-11-08T20:03:28.646" v="859" actId="1037"/>
          <ac:spMkLst>
            <pc:docMk/>
            <pc:sldMk cId="3483122777" sldId="391"/>
            <ac:spMk id="98" creationId="{02DB8D8C-9691-D36B-3720-748657F6E9E0}"/>
          </ac:spMkLst>
        </pc:spChg>
        <pc:spChg chg="add mod">
          <ac:chgData name="Francisco Valentin Ramirez Cuevas" userId="e79bf063-6348-4b44-8f45-581164b14c81" providerId="ADAL" clId="{51A3B458-BF45-492E-9905-C0A744BCF09E}" dt="2022-11-08T19:54:14.290" v="707" actId="1076"/>
          <ac:spMkLst>
            <pc:docMk/>
            <pc:sldMk cId="3483122777" sldId="391"/>
            <ac:spMk id="103" creationId="{827ADE50-4236-CB99-B1A7-EF249A87DEE0}"/>
          </ac:spMkLst>
        </pc:spChg>
        <pc:spChg chg="add mod">
          <ac:chgData name="Francisco Valentin Ramirez Cuevas" userId="e79bf063-6348-4b44-8f45-581164b14c81" providerId="ADAL" clId="{51A3B458-BF45-492E-9905-C0A744BCF09E}" dt="2022-11-08T19:56:30.403" v="763" actId="1035"/>
          <ac:spMkLst>
            <pc:docMk/>
            <pc:sldMk cId="3483122777" sldId="391"/>
            <ac:spMk id="104" creationId="{F39248A9-EBBA-54DE-68AF-0361793B8B94}"/>
          </ac:spMkLst>
        </pc:spChg>
        <pc:spChg chg="add mod">
          <ac:chgData name="Francisco Valentin Ramirez Cuevas" userId="e79bf063-6348-4b44-8f45-581164b14c81" providerId="ADAL" clId="{51A3B458-BF45-492E-9905-C0A744BCF09E}" dt="2022-11-08T19:56:21.499" v="759" actId="1076"/>
          <ac:spMkLst>
            <pc:docMk/>
            <pc:sldMk cId="3483122777" sldId="391"/>
            <ac:spMk id="105" creationId="{189C31E0-82E2-E288-4444-5646D55709E1}"/>
          </ac:spMkLst>
        </pc:spChg>
        <pc:spChg chg="add mod">
          <ac:chgData name="Francisco Valentin Ramirez Cuevas" userId="e79bf063-6348-4b44-8f45-581164b14c81" providerId="ADAL" clId="{51A3B458-BF45-492E-9905-C0A744BCF09E}" dt="2022-11-08T19:57:36.153" v="795" actId="1076"/>
          <ac:spMkLst>
            <pc:docMk/>
            <pc:sldMk cId="3483122777" sldId="391"/>
            <ac:spMk id="120" creationId="{F3F3A2F9-F417-4D77-1034-D5FE29FE86C3}"/>
          </ac:spMkLst>
        </pc:spChg>
        <pc:grpChg chg="add del mod">
          <ac:chgData name="Francisco Valentin Ramirez Cuevas" userId="e79bf063-6348-4b44-8f45-581164b14c81" providerId="ADAL" clId="{51A3B458-BF45-492E-9905-C0A744BCF09E}" dt="2022-11-08T19:38:56.974" v="349" actId="165"/>
          <ac:grpSpMkLst>
            <pc:docMk/>
            <pc:sldMk cId="3483122777" sldId="391"/>
            <ac:grpSpMk id="2" creationId="{4A521C7E-74AE-8DD3-7BD7-7DE07C5EEFB5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9:48:51.574" v="611" actId="478"/>
          <ac:picMkLst>
            <pc:docMk/>
            <pc:sldMk cId="3483122777" sldId="391"/>
            <ac:picMk id="3074" creationId="{0B6F2083-6BB8-E047-96FD-57AFC094DC5F}"/>
          </ac:picMkLst>
        </pc:picChg>
        <pc:cxnChg chg="mod topLvl">
          <ac:chgData name="Francisco Valentin Ramirez Cuevas" userId="e79bf063-6348-4b44-8f45-581164b14c81" providerId="ADAL" clId="{51A3B458-BF45-492E-9905-C0A744BCF09E}" dt="2022-11-08T20:03:55.123" v="874" actId="14100"/>
          <ac:cxnSpMkLst>
            <pc:docMk/>
            <pc:sldMk cId="3483122777" sldId="391"/>
            <ac:cxnSpMk id="33" creationId="{245189C3-3E56-33CA-9770-A24452B61B12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3:58.522" v="875" actId="14100"/>
          <ac:cxnSpMkLst>
            <pc:docMk/>
            <pc:sldMk cId="3483122777" sldId="391"/>
            <ac:cxnSpMk id="46" creationId="{5BC9B001-0997-3225-0DF7-43045754B54C}"/>
          </ac:cxnSpMkLst>
        </pc:cxnChg>
        <pc:cxnChg chg="mod topLvl">
          <ac:chgData name="Francisco Valentin Ramirez Cuevas" userId="e79bf063-6348-4b44-8f45-581164b14c81" providerId="ADAL" clId="{51A3B458-BF45-492E-9905-C0A744BCF09E}" dt="2022-11-08T20:04:03.677" v="876" actId="14100"/>
          <ac:cxnSpMkLst>
            <pc:docMk/>
            <pc:sldMk cId="3483122777" sldId="391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51A3B458-BF45-492E-9905-C0A744BCF09E}" dt="2022-11-08T19:35:37.214" v="297" actId="478"/>
          <ac:cxnSpMkLst>
            <pc:docMk/>
            <pc:sldMk cId="3483122777" sldId="391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51A3B458-BF45-492E-9905-C0A744BCF09E}" dt="2022-11-08T19:35:38.515" v="298" actId="478"/>
          <ac:cxnSpMkLst>
            <pc:docMk/>
            <pc:sldMk cId="3483122777" sldId="391"/>
            <ac:cxnSpMk id="55" creationId="{2DD89748-48B0-7B09-4019-3C3FA13261A5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77" creationId="{9E59BC17-C22C-D42E-505D-A4BFB6FF0493}"/>
          </ac:cxnSpMkLst>
        </pc:cxnChg>
        <pc:cxnChg chg="add mod">
          <ac:chgData name="Francisco Valentin Ramirez Cuevas" userId="e79bf063-6348-4b44-8f45-581164b14c81" providerId="ADAL" clId="{51A3B458-BF45-492E-9905-C0A744BCF09E}" dt="2022-11-08T20:03:28.646" v="859" actId="1037"/>
          <ac:cxnSpMkLst>
            <pc:docMk/>
            <pc:sldMk cId="3483122777" sldId="391"/>
            <ac:cxnSpMk id="81" creationId="{CEB2D171-0BA1-7B2B-7C25-465B1D3B8418}"/>
          </ac:cxnSpMkLst>
        </pc:cxnChg>
        <pc:cxnChg chg="add del">
          <ac:chgData name="Francisco Valentin Ramirez Cuevas" userId="e79bf063-6348-4b44-8f45-581164b14c81" providerId="ADAL" clId="{51A3B458-BF45-492E-9905-C0A744BCF09E}" dt="2022-11-08T19:49:30.426" v="618" actId="478"/>
          <ac:cxnSpMkLst>
            <pc:docMk/>
            <pc:sldMk cId="3483122777" sldId="391"/>
            <ac:cxnSpMk id="89" creationId="{C0B29A88-12EE-7C8D-54A2-087DB90A2A7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3:47.732" v="694" actId="692"/>
          <ac:cxnSpMkLst>
            <pc:docMk/>
            <pc:sldMk cId="3483122777" sldId="391"/>
            <ac:cxnSpMk id="99" creationId="{0351E73A-0C80-68F2-2156-B924A9329931}"/>
          </ac:cxnSpMkLst>
        </pc:cxnChg>
        <pc:cxnChg chg="add del mod">
          <ac:chgData name="Francisco Valentin Ramirez Cuevas" userId="e79bf063-6348-4b44-8f45-581164b14c81" providerId="ADAL" clId="{51A3B458-BF45-492E-9905-C0A744BCF09E}" dt="2022-11-08T19:53:52.932" v="696"/>
          <ac:cxnSpMkLst>
            <pc:docMk/>
            <pc:sldMk cId="3483122777" sldId="391"/>
            <ac:cxnSpMk id="102" creationId="{650FA9F6-4669-BE4F-C2D2-2B0C0BABC0DB}"/>
          </ac:cxnSpMkLst>
        </pc:cxnChg>
        <pc:cxnChg chg="add mod">
          <ac:chgData name="Francisco Valentin Ramirez Cuevas" userId="e79bf063-6348-4b44-8f45-581164b14c81" providerId="ADAL" clId="{51A3B458-BF45-492E-9905-C0A744BCF09E}" dt="2022-11-08T19:55:55.876" v="752" actId="14100"/>
          <ac:cxnSpMkLst>
            <pc:docMk/>
            <pc:sldMk cId="3483122777" sldId="391"/>
            <ac:cxnSpMk id="106" creationId="{F3A80A81-8A41-C59A-168A-C092A5683689}"/>
          </ac:cxnSpMkLst>
        </pc:cxnChg>
        <pc:cxnChg chg="add mod">
          <ac:chgData name="Francisco Valentin Ramirez Cuevas" userId="e79bf063-6348-4b44-8f45-581164b14c81" providerId="ADAL" clId="{51A3B458-BF45-492E-9905-C0A744BCF09E}" dt="2022-11-08T19:56:02.873" v="754" actId="1076"/>
          <ac:cxnSpMkLst>
            <pc:docMk/>
            <pc:sldMk cId="3483122777" sldId="391"/>
            <ac:cxnSpMk id="116" creationId="{698C0B58-F076-A10E-4F6D-E3A0ADC6B532}"/>
          </ac:cxnSpMkLst>
        </pc:cxnChg>
        <pc:cxnChg chg="add mod">
          <ac:chgData name="Francisco Valentin Ramirez Cuevas" userId="e79bf063-6348-4b44-8f45-581164b14c81" providerId="ADAL" clId="{51A3B458-BF45-492E-9905-C0A744BCF09E}" dt="2022-11-08T19:57:10.429" v="770" actId="692"/>
          <ac:cxnSpMkLst>
            <pc:docMk/>
            <pc:sldMk cId="3483122777" sldId="391"/>
            <ac:cxnSpMk id="117" creationId="{E84AA165-3DBA-020F-CACB-0C9A4B57084A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8T18:26:24.808" v="289" actId="14100"/>
        <pc:sldMkLst>
          <pc:docMk/>
          <pc:sldMk cId="3203535495" sldId="392"/>
        </pc:sldMkLst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4" creationId="{6CEA2BFB-9618-1B8B-9AF8-B7376B4ED4A4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5" creationId="{EFE2DF1F-CF2C-62CF-15D1-884902880560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6" creationId="{4466C80F-EB94-F2CF-B97B-809FE3C0F4F1}"/>
          </ac:spMkLst>
        </pc:spChg>
        <pc:spChg chg="add mod">
          <ac:chgData name="Francisco Valentin Ramirez Cuevas" userId="e79bf063-6348-4b44-8f45-581164b14c81" providerId="ADAL" clId="{51A3B458-BF45-492E-9905-C0A744BCF09E}" dt="2022-11-08T18:25:18.240" v="284" actId="1076"/>
          <ac:spMkLst>
            <pc:docMk/>
            <pc:sldMk cId="3203535495" sldId="392"/>
            <ac:spMk id="7" creationId="{9C756FC9-06B9-18C1-DBC4-830945B739C7}"/>
          </ac:spMkLst>
        </pc:spChg>
        <pc:spChg chg="add mod">
          <ac:chgData name="Francisco Valentin Ramirez Cuevas" userId="e79bf063-6348-4b44-8f45-581164b14c81" providerId="ADAL" clId="{51A3B458-BF45-492E-9905-C0A744BCF09E}" dt="2022-11-08T18:25:22.892" v="286" actId="14100"/>
          <ac:spMkLst>
            <pc:docMk/>
            <pc:sldMk cId="3203535495" sldId="392"/>
            <ac:spMk id="8" creationId="{1B5E2FDB-E03A-79D5-4381-738E484BFC2C}"/>
          </ac:spMkLst>
        </pc:spChg>
        <pc:spChg chg="add mod">
          <ac:chgData name="Francisco Valentin Ramirez Cuevas" userId="e79bf063-6348-4b44-8f45-581164b14c81" providerId="ADAL" clId="{51A3B458-BF45-492E-9905-C0A744BCF09E}" dt="2022-11-08T18:26:24.808" v="289" actId="14100"/>
          <ac:spMkLst>
            <pc:docMk/>
            <pc:sldMk cId="3203535495" sldId="392"/>
            <ac:spMk id="9" creationId="{B3441527-6410-613D-16A9-88BEBEF8DF86}"/>
          </ac:spMkLst>
        </pc:spChg>
        <pc:spChg chg="add mod">
          <ac:chgData name="Francisco Valentin Ramirez Cuevas" userId="e79bf063-6348-4b44-8f45-581164b14c81" providerId="ADAL" clId="{51A3B458-BF45-492E-9905-C0A744BCF09E}" dt="2022-11-08T18:26:22.547" v="288" actId="14100"/>
          <ac:spMkLst>
            <pc:docMk/>
            <pc:sldMk cId="3203535495" sldId="392"/>
            <ac:spMk id="10" creationId="{6955A8F0-AAB5-C2F1-DD80-84FFC24CF074}"/>
          </ac:spMkLst>
        </pc:spChg>
        <pc:spChg chg="add mod">
          <ac:chgData name="Francisco Valentin Ramirez Cuevas" userId="e79bf063-6348-4b44-8f45-581164b14c81" providerId="ADAL" clId="{51A3B458-BF45-492E-9905-C0A744BCF09E}" dt="2022-11-08T18:25:20.372" v="285" actId="14100"/>
          <ac:spMkLst>
            <pc:docMk/>
            <pc:sldMk cId="3203535495" sldId="392"/>
            <ac:spMk id="11" creationId="{993F5A34-8C6F-A227-8A8B-E529491C588F}"/>
          </ac:spMkLst>
        </pc:spChg>
        <pc:grpChg chg="add del mod">
          <ac:chgData name="Francisco Valentin Ramirez Cuevas" userId="e79bf063-6348-4b44-8f45-581164b14c81" providerId="ADAL" clId="{51A3B458-BF45-492E-9905-C0A744BCF09E}" dt="2022-11-08T18:15:26.411" v="57" actId="165"/>
          <ac:grpSpMkLst>
            <pc:docMk/>
            <pc:sldMk cId="3203535495" sldId="392"/>
            <ac:grpSpMk id="2" creationId="{C46315FC-7459-2755-D5D8-B79A91B09BF1}"/>
          </ac:grpSpMkLst>
        </pc:grpChg>
        <pc:grpChg chg="add mod">
          <ac:chgData name="Francisco Valentin Ramirez Cuevas" userId="e79bf063-6348-4b44-8f45-581164b14c81" providerId="ADAL" clId="{51A3B458-BF45-492E-9905-C0A744BCF09E}" dt="2022-11-08T18:25:53.455" v="287" actId="113"/>
          <ac:grpSpMkLst>
            <pc:docMk/>
            <pc:sldMk cId="3203535495" sldId="392"/>
            <ac:grpSpMk id="12" creationId="{0929F2E7-027D-15E7-6C38-55DAC8DAC340}"/>
          </ac:grpSpMkLst>
        </pc:grpChg>
        <pc:picChg chg="add del mod">
          <ac:chgData name="Francisco Valentin Ramirez Cuevas" userId="e79bf063-6348-4b44-8f45-581164b14c81" providerId="ADAL" clId="{51A3B458-BF45-492E-9905-C0A744BCF09E}" dt="2022-11-08T18:15:18.379" v="53"/>
          <ac:picMkLst>
            <pc:docMk/>
            <pc:sldMk cId="3203535495" sldId="392"/>
            <ac:picMk id="3" creationId="{E0E8DDCC-8704-22B5-9B20-7BDB7A309BB2}"/>
          </ac:picMkLst>
        </pc:picChg>
        <pc:picChg chg="del">
          <ac:chgData name="Francisco Valentin Ramirez Cuevas" userId="e79bf063-6348-4b44-8f45-581164b14c81" providerId="ADAL" clId="{51A3B458-BF45-492E-9905-C0A744BCF09E}" dt="2022-11-08T17:26:26.240" v="6" actId="478"/>
          <ac:picMkLst>
            <pc:docMk/>
            <pc:sldMk cId="3203535495" sldId="392"/>
            <ac:picMk id="1026" creationId="{8BD6B994-D97E-9620-FC69-68C228844321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8T18:25:18.240" v="284" actId="1076"/>
          <ac:picMkLst>
            <pc:docMk/>
            <pc:sldMk cId="3203535495" sldId="392"/>
            <ac:picMk id="2050" creationId="{AE432616-CD1E-E2DE-23DF-AA7630FD0099}"/>
          </ac:picMkLst>
        </pc:picChg>
        <pc:picChg chg="add mod topLvl">
          <ac:chgData name="Francisco Valentin Ramirez Cuevas" userId="e79bf063-6348-4b44-8f45-581164b14c81" providerId="ADAL" clId="{51A3B458-BF45-492E-9905-C0A744BCF09E}" dt="2022-11-08T18:25:53.455" v="287" actId="113"/>
          <ac:picMkLst>
            <pc:docMk/>
            <pc:sldMk cId="3203535495" sldId="392"/>
            <ac:picMk id="2052" creationId="{6B4C18ED-96C2-7BFC-067A-74A6AF587C0F}"/>
          </ac:picMkLst>
        </pc:picChg>
      </pc:sldChg>
      <pc:sldChg chg="addSp delSp modSp add mod ord">
        <pc:chgData name="Francisco Valentin Ramirez Cuevas" userId="e79bf063-6348-4b44-8f45-581164b14c81" providerId="ADAL" clId="{51A3B458-BF45-492E-9905-C0A744BCF09E}" dt="2022-11-08T23:50:44.864" v="1002" actId="21"/>
        <pc:sldMkLst>
          <pc:docMk/>
          <pc:sldMk cId="2296005107" sldId="393"/>
        </pc:sldMkLst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" creationId="{DA621C73-97BD-3B00-989E-6C2E06F3917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4" creationId="{D3206326-DA9A-D68D-AADD-3B3A335C11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" creationId="{4D58CA54-C30E-304C-C6A7-19200A4BCB7C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" creationId="{5E6DA68D-B707-EF83-DC94-6D21B42DBC3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9" creationId="{E85D203F-DEEE-12C7-C06E-E0355B2F2387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" creationId="{6DE34136-4FB7-CD9E-8047-048FA2A81C2A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1" creationId="{FD0C162E-C784-7AB9-31E8-0527C018547E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" creationId="{D2A5683F-A543-0FFC-2B0A-C287F74A23AF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3" creationId="{0798648F-CA18-1F73-0CC6-2333580F75F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4" creationId="{7009362D-F60E-41F5-C817-F42D38863AE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5" creationId="{BDE060F6-24D7-4445-6462-4E704C3B5CA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6" creationId="{4040CC82-6461-CA54-A2D2-34C73AA16836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7" creationId="{84BB05B0-104E-46B4-EABE-5680DC81B9F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8" creationId="{25637E15-B993-BEE9-0954-3573ACB0EC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9" creationId="{5D6AF488-2618-044E-759E-DA75C91EA4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0" creationId="{DD24AB81-6F2B-2A55-3E76-A755A9B77219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1" creationId="{71FB417C-F3EA-73B3-6865-F1814047DF8D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22" creationId="{280C2C64-8ABF-6EA2-D479-244923B4C59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3" creationId="{080D1C74-C66B-18B6-B892-19FD73DC35A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4" creationId="{886CE6B4-6C78-A42E-355D-32024F3590A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5" creationId="{BBD83C89-622A-D208-DCD7-F0AE4447969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6" creationId="{2980B93F-FB38-2AC5-5FFE-CCBE04EFC527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7" creationId="{5947996B-E368-EFAD-32B4-04CFAA86FAE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8" creationId="{BA6AAEC3-1764-9F1F-B029-C7753AC4CA5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29" creationId="{A77998FA-8119-BC70-A12A-B0880A9DE32B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1" creationId="{6BB4C08B-EEDE-A631-7BF5-592A4AEDC1F9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2" creationId="{E9FB170E-79FB-34E2-3A08-25EAE8BE98A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4" creationId="{F0612239-0AC3-9985-FCAB-1950AF970B9C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35" creationId="{0A81A5A8-2629-2E28-716F-3080B487C58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6" creationId="{721D9237-12DB-2188-7E30-B9A72145A72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37" creationId="{B2EE0DF5-DBFC-621D-13A8-624992E681FD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8" creationId="{80D69929-AA60-C7A7-2B18-CC72554E8C88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39" creationId="{E645242B-3DE5-8D4C-32BC-325CC2A904A6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0" creationId="{ED62B4A4-3205-405E-78F4-A6EEEA931FA0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1" creationId="{314A0B32-C491-6A49-4EFC-2D866D838C0E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2" creationId="{11184ED0-1252-0148-9FF9-DA63E38F42E5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3" creationId="{F03E3709-18E1-4EA5-15AE-994CB09B2841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44" creationId="{413E4A73-95D0-3B36-6F1D-2E516522CFA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5" creationId="{02246AFE-4024-5030-E1A4-1908C07382A9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7" creationId="{5C576ADD-57C7-DB3D-8295-FC6E3999F516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2" creationId="{27FAAE7B-7DC0-545C-5D68-E1F2B3AB1FE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3" creationId="{0B297498-C53F-06E4-A85D-0011824F4F98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6" creationId="{2D3204D6-A898-A303-F3A6-1E18A668EA93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58" creationId="{E7AB664B-17F6-A8C2-E443-9A3AD5442E1F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61" creationId="{9D89DA09-1AED-6DB5-A98E-29D7CF375BF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2" creationId="{705BAC67-B057-5349-E96E-DAFDD7BB4D48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3" creationId="{C8062D43-DBE6-5434-2FC1-2286A33997A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4" creationId="{DAAE69B0-A6BC-0AAA-6447-B2B03BA7C6B5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5" creationId="{1A5AF03E-6DB1-4109-277E-B6DC788269A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6" creationId="{91A2269D-3803-4F65-DE93-C8EE5D9E3B5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7" creationId="{CA8665AB-200D-15CA-E633-C1A9DA878C72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8" creationId="{BF221D52-CD4C-C88E-A604-A4766E98713A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69" creationId="{EA99E7EB-C5C3-086C-C8F9-082E839A7950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0" creationId="{AB11E70A-D383-7140-B3EA-399FD8E646CB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1" creationId="{579D6C41-EC1A-E641-5280-220CD9C4A233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2" creationId="{1363D4A5-41EF-B3E5-F162-EE7D4C29956D}"/>
          </ac:spMkLst>
        </pc:spChg>
        <pc:spChg chg="del">
          <ac:chgData name="Francisco Valentin Ramirez Cuevas" userId="e79bf063-6348-4b44-8f45-581164b14c81" providerId="ADAL" clId="{51A3B458-BF45-492E-9905-C0A744BCF09E}" dt="2022-11-08T20:24:28.192" v="885" actId="478"/>
          <ac:spMkLst>
            <pc:docMk/>
            <pc:sldMk cId="2296005107" sldId="393"/>
            <ac:spMk id="73" creationId="{777EE916-8EF4-6D91-0552-C4B3EFE872DE}"/>
          </ac:spMkLst>
        </pc:spChg>
        <pc:spChg chg="del mod">
          <ac:chgData name="Francisco Valentin Ramirez Cuevas" userId="e79bf063-6348-4b44-8f45-581164b14c81" providerId="ADAL" clId="{51A3B458-BF45-492E-9905-C0A744BCF09E}" dt="2022-11-08T20:24:50.041" v="897" actId="478"/>
          <ac:spMkLst>
            <pc:docMk/>
            <pc:sldMk cId="2296005107" sldId="393"/>
            <ac:spMk id="74" creationId="{274E6D05-E85B-5B25-C17F-92203D402B4A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5" creationId="{4F7850E2-D4C8-4BD7-1AAC-19D4E69754ED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79" creationId="{8DA1533F-7BE5-73B3-4002-22E7472674D9}"/>
          </ac:spMkLst>
        </pc:spChg>
        <pc:spChg chg="del mod">
          <ac:chgData name="Francisco Valentin Ramirez Cuevas" userId="e79bf063-6348-4b44-8f45-581164b14c81" providerId="ADAL" clId="{51A3B458-BF45-492E-9905-C0A744BCF09E}" dt="2022-11-08T20:24:51.790" v="898" actId="478"/>
          <ac:spMkLst>
            <pc:docMk/>
            <pc:sldMk cId="2296005107" sldId="393"/>
            <ac:spMk id="85" creationId="{9A53916D-7069-3792-71F7-556549C3671A}"/>
          </ac:spMkLst>
        </pc:spChg>
        <pc:spChg chg="add del mod or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86" creationId="{BCECFB2A-1646-BCC1-2068-B5678483A2F2}"/>
          </ac:spMkLst>
        </pc:spChg>
        <pc:spChg chg="del mod">
          <ac:chgData name="Francisco Valentin Ramirez Cuevas" userId="e79bf063-6348-4b44-8f45-581164b14c81" providerId="ADAL" clId="{51A3B458-BF45-492E-9905-C0A744BCF09E}" dt="2022-11-08T20:24:52.646" v="899" actId="478"/>
          <ac:spMkLst>
            <pc:docMk/>
            <pc:sldMk cId="2296005107" sldId="393"/>
            <ac:spMk id="87" creationId="{41564E39-0211-3B6A-8D11-B33B8FE81C74}"/>
          </ac:spMkLst>
        </pc:spChg>
        <pc:spChg chg="add del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0" creationId="{AD2DB2D2-C9A6-292B-52F5-BCC941D2C274}"/>
          </ac:spMkLst>
        </pc:spChg>
        <pc:spChg chg="add mod ord">
          <ac:chgData name="Francisco Valentin Ramirez Cuevas" userId="e79bf063-6348-4b44-8f45-581164b14c81" providerId="ADAL" clId="{51A3B458-BF45-492E-9905-C0A744BCF09E}" dt="2022-11-08T23:36:45.530" v="993" actId="14100"/>
          <ac:spMkLst>
            <pc:docMk/>
            <pc:sldMk cId="2296005107" sldId="393"/>
            <ac:spMk id="93" creationId="{C2AF2761-88E7-82B4-4BA1-5AE651014024}"/>
          </ac:spMkLst>
        </pc:spChg>
        <pc:spChg chg="add del mod">
          <ac:chgData name="Francisco Valentin Ramirez Cuevas" userId="e79bf063-6348-4b44-8f45-581164b14c81" providerId="ADAL" clId="{51A3B458-BF45-492E-9905-C0A744BCF09E}" dt="2022-11-08T23:30:23.108" v="982" actId="478"/>
          <ac:spMkLst>
            <pc:docMk/>
            <pc:sldMk cId="2296005107" sldId="393"/>
            <ac:spMk id="98" creationId="{02DB8D8C-9691-D36B-3720-748657F6E9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3" creationId="{827ADE50-4236-CB99-B1A7-EF249A87DEE0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4" creationId="{F39248A9-EBBA-54DE-68AF-0361793B8B94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05" creationId="{189C31E0-82E2-E288-4444-5646D55709E1}"/>
          </ac:spMkLst>
        </pc:spChg>
        <pc:spChg chg="del">
          <ac:chgData name="Francisco Valentin Ramirez Cuevas" userId="e79bf063-6348-4b44-8f45-581164b14c81" providerId="ADAL" clId="{51A3B458-BF45-492E-9905-C0A744BCF09E}" dt="2022-11-08T20:24:25.614" v="884" actId="478"/>
          <ac:spMkLst>
            <pc:docMk/>
            <pc:sldMk cId="2296005107" sldId="393"/>
            <ac:spMk id="120" creationId="{F3F3A2F9-F417-4D77-1034-D5FE29FE86C3}"/>
          </ac:spMkLst>
        </pc:spChg>
        <pc:picChg chg="add del">
          <ac:chgData name="Francisco Valentin Ramirez Cuevas" userId="e79bf063-6348-4b44-8f45-581164b14c81" providerId="ADAL" clId="{51A3B458-BF45-492E-9905-C0A744BCF09E}" dt="2022-11-08T23:30:19.237" v="981" actId="21"/>
          <ac:picMkLst>
            <pc:docMk/>
            <pc:sldMk cId="2296005107" sldId="393"/>
            <ac:picMk id="91" creationId="{6512C370-1323-E331-71D0-A30DCC96F845}"/>
          </ac:picMkLst>
        </pc:picChg>
        <pc:picChg chg="add mod modCrop">
          <ac:chgData name="Francisco Valentin Ramirez Cuevas" userId="e79bf063-6348-4b44-8f45-581164b14c81" providerId="ADAL" clId="{51A3B458-BF45-492E-9905-C0A744BCF09E}" dt="2022-11-08T23:36:28.991" v="988" actId="12788"/>
          <ac:picMkLst>
            <pc:docMk/>
            <pc:sldMk cId="2296005107" sldId="393"/>
            <ac:picMk id="92" creationId="{3EE046FF-8B00-F133-131E-BE4645D3004A}"/>
          </ac:picMkLst>
        </pc:picChg>
        <pc:picChg chg="add del">
          <ac:chgData name="Francisco Valentin Ramirez Cuevas" userId="e79bf063-6348-4b44-8f45-581164b14c81" providerId="ADAL" clId="{51A3B458-BF45-492E-9905-C0A744BCF09E}" dt="2022-11-08T23:50:44.864" v="1002" actId="21"/>
          <ac:picMkLst>
            <pc:docMk/>
            <pc:sldMk cId="2296005107" sldId="393"/>
            <ac:picMk id="95" creationId="{DF3D1B56-F6B4-0183-2AE2-F526CD1B855F}"/>
          </ac:picMkLst>
        </pc:pic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2" creationId="{649678FE-8CB3-993C-FA01-3712CEA4084D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33" creationId="{245189C3-3E56-33CA-9770-A24452B61B12}"/>
          </ac:cxnSpMkLst>
        </pc:cxnChg>
        <pc:cxnChg chg="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51A3B458-BF45-492E-9905-C0A744BCF09E}" dt="2022-11-08T20:24:28.192" v="885" actId="478"/>
          <ac:cxnSpMkLst>
            <pc:docMk/>
            <pc:sldMk cId="2296005107" sldId="393"/>
            <ac:cxnSpMk id="50" creationId="{FD385759-D060-A80A-F5AD-2BD2BE42AD25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51" creationId="{5520A19B-CC23-60E2-1DFF-BF2CF4A327DD}"/>
          </ac:cxnSpMkLst>
        </pc:cxnChg>
        <pc:cxnChg chg="add del mod">
          <ac:chgData name="Francisco Valentin Ramirez Cuevas" userId="e79bf063-6348-4b44-8f45-581164b14c81" providerId="ADAL" clId="{51A3B458-BF45-492E-9905-C0A744BCF09E}" dt="2022-11-08T23:30:23.108" v="982" actId="478"/>
          <ac:cxnSpMkLst>
            <pc:docMk/>
            <pc:sldMk cId="2296005107" sldId="393"/>
            <ac:cxnSpMk id="77" creationId="{9E59BC17-C22C-D42E-505D-A4BFB6FF0493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49.228" v="896" actId="478"/>
          <ac:cxnSpMkLst>
            <pc:docMk/>
            <pc:sldMk cId="2296005107" sldId="393"/>
            <ac:cxnSpMk id="81" creationId="{CEB2D171-0BA1-7B2B-7C25-465B1D3B8418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99" creationId="{0351E73A-0C80-68F2-2156-B924A9329931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06" creationId="{F3A80A81-8A41-C59A-168A-C092A5683689}"/>
          </ac:cxnSpMkLst>
        </pc:cxnChg>
        <pc:cxnChg chg="del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6" creationId="{698C0B58-F076-A10E-4F6D-E3A0ADC6B532}"/>
          </ac:cxnSpMkLst>
        </pc:cxnChg>
        <pc:cxnChg chg="del mod">
          <ac:chgData name="Francisco Valentin Ramirez Cuevas" userId="e79bf063-6348-4b44-8f45-581164b14c81" providerId="ADAL" clId="{51A3B458-BF45-492E-9905-C0A744BCF09E}" dt="2022-11-08T20:24:25.614" v="884" actId="478"/>
          <ac:cxnSpMkLst>
            <pc:docMk/>
            <pc:sldMk cId="2296005107" sldId="393"/>
            <ac:cxnSpMk id="117" creationId="{E84AA165-3DBA-020F-CACB-0C9A4B57084A}"/>
          </ac:cxnSpMkLst>
        </pc:cxnChg>
      </pc:sldChg>
      <pc:sldChg chg="delSp add mod">
        <pc:chgData name="Francisco Valentin Ramirez Cuevas" userId="e79bf063-6348-4b44-8f45-581164b14c81" providerId="ADAL" clId="{51A3B458-BF45-492E-9905-C0A744BCF09E}" dt="2022-11-08T23:30:15.465" v="978" actId="21"/>
        <pc:sldMkLst>
          <pc:docMk/>
          <pc:sldMk cId="3484672146" sldId="394"/>
        </pc:sldMkLst>
        <pc:picChg chg="del">
          <ac:chgData name="Francisco Valentin Ramirez Cuevas" userId="e79bf063-6348-4b44-8f45-581164b14c81" providerId="ADAL" clId="{51A3B458-BF45-492E-9905-C0A744BCF09E}" dt="2022-11-08T23:30:15.465" v="978" actId="21"/>
          <ac:picMkLst>
            <pc:docMk/>
            <pc:sldMk cId="3484672146" sldId="394"/>
            <ac:picMk id="91" creationId="{6512C370-1323-E331-71D0-A30DCC96F845}"/>
          </ac:picMkLst>
        </pc:picChg>
      </pc:sldChg>
      <pc:sldChg chg="addSp delSp modSp add del mod">
        <pc:chgData name="Francisco Valentin Ramirez Cuevas" userId="e79bf063-6348-4b44-8f45-581164b14c81" providerId="ADAL" clId="{51A3B458-BF45-492E-9905-C0A744BCF09E}" dt="2022-11-09T00:01:12.313" v="1014" actId="478"/>
        <pc:sldMkLst>
          <pc:docMk/>
          <pc:sldMk cId="197047148" sldId="395"/>
        </pc:sldMkLst>
        <pc:picChg chg="add del">
          <ac:chgData name="Francisco Valentin Ramirez Cuevas" userId="e79bf063-6348-4b44-8f45-581164b14c81" providerId="ADAL" clId="{51A3B458-BF45-492E-9905-C0A744BCF09E}" dt="2022-11-09T00:01:12.313" v="1014" actId="478"/>
          <ac:picMkLst>
            <pc:docMk/>
            <pc:sldMk cId="197047148" sldId="395"/>
            <ac:picMk id="3" creationId="{B0AC778F-2EB2-FFCD-6CA5-54C6DEC322B4}"/>
          </ac:picMkLst>
        </pc:picChg>
        <pc:picChg chg="mod ord modCrop">
          <ac:chgData name="Francisco Valentin Ramirez Cuevas" userId="e79bf063-6348-4b44-8f45-581164b14c81" providerId="ADAL" clId="{51A3B458-BF45-492E-9905-C0A744BCF09E}" dt="2022-11-08T23:51:57.182" v="1011" actId="14100"/>
          <ac:picMkLst>
            <pc:docMk/>
            <pc:sldMk cId="197047148" sldId="395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0:38:34.155" v="1031" actId="478"/>
        <pc:sldMkLst>
          <pc:docMk/>
          <pc:sldMk cId="3871031008" sldId="396"/>
        </pc:sldMkLst>
        <pc:spChg chg="mod">
          <ac:chgData name="Francisco Valentin Ramirez Cuevas" userId="e79bf063-6348-4b44-8f45-581164b14c81" providerId="ADAL" clId="{51A3B458-BF45-492E-9905-C0A744BCF09E}" dt="2022-11-09T00:01:42.937" v="1020" actId="1076"/>
          <ac:spMkLst>
            <pc:docMk/>
            <pc:sldMk cId="3871031008" sldId="396"/>
            <ac:spMk id="93" creationId="{C2AF2761-88E7-82B4-4BA1-5AE651014024}"/>
          </ac:spMkLst>
        </pc:spChg>
        <pc:picChg chg="add del mod">
          <ac:chgData name="Francisco Valentin Ramirez Cuevas" userId="e79bf063-6348-4b44-8f45-581164b14c81" providerId="ADAL" clId="{51A3B458-BF45-492E-9905-C0A744BCF09E}" dt="2022-11-09T00:01:49.019" v="1024"/>
          <ac:picMkLst>
            <pc:docMk/>
            <pc:sldMk cId="3871031008" sldId="396"/>
            <ac:picMk id="2" creationId="{CB03D3CC-0E47-0AA6-5912-045668C9F85E}"/>
          </ac:picMkLst>
        </pc:picChg>
        <pc:picChg chg="del mod modCrop">
          <ac:chgData name="Francisco Valentin Ramirez Cuevas" userId="e79bf063-6348-4b44-8f45-581164b14c81" providerId="ADAL" clId="{51A3B458-BF45-492E-9905-C0A744BCF09E}" dt="2022-11-09T00:01:46.618" v="1021" actId="21"/>
          <ac:picMkLst>
            <pc:docMk/>
            <pc:sldMk cId="3871031008" sldId="396"/>
            <ac:picMk id="3" creationId="{B0AC778F-2EB2-FFCD-6CA5-54C6DEC322B4}"/>
          </ac:picMkLst>
        </pc:picChg>
        <pc:picChg chg="add mod">
          <ac:chgData name="Francisco Valentin Ramirez Cuevas" userId="e79bf063-6348-4b44-8f45-581164b14c81" providerId="ADAL" clId="{51A3B458-BF45-492E-9905-C0A744BCF09E}" dt="2022-11-09T00:01:57.654" v="1028" actId="14100"/>
          <ac:picMkLst>
            <pc:docMk/>
            <pc:sldMk cId="3871031008" sldId="396"/>
            <ac:picMk id="4" creationId="{C08AA922-880B-4EB2-E7F5-FAEF091AF637}"/>
          </ac:picMkLst>
        </pc:picChg>
        <pc:picChg chg="add del">
          <ac:chgData name="Francisco Valentin Ramirez Cuevas" userId="e79bf063-6348-4b44-8f45-581164b14c81" providerId="ADAL" clId="{51A3B458-BF45-492E-9905-C0A744BCF09E}" dt="2022-11-09T00:38:34.155" v="1031" actId="478"/>
          <ac:picMkLst>
            <pc:docMk/>
            <pc:sldMk cId="3871031008" sldId="396"/>
            <ac:picMk id="6" creationId="{F050790C-B167-56DB-0F0F-CCEF224EA934}"/>
          </ac:picMkLst>
        </pc:picChg>
        <pc:picChg chg="del">
          <ac:chgData name="Francisco Valentin Ramirez Cuevas" userId="e79bf063-6348-4b44-8f45-581164b14c81" providerId="ADAL" clId="{51A3B458-BF45-492E-9905-C0A744BCF09E}" dt="2022-11-09T00:01:50.244" v="1025" actId="478"/>
          <ac:picMkLst>
            <pc:docMk/>
            <pc:sldMk cId="3871031008" sldId="396"/>
            <ac:picMk id="92" creationId="{3EE046FF-8B00-F133-131E-BE4645D3004A}"/>
          </ac:picMkLst>
        </pc:picChg>
        <pc:picChg chg="del">
          <ac:chgData name="Francisco Valentin Ramirez Cuevas" userId="e79bf063-6348-4b44-8f45-581164b14c81" providerId="ADAL" clId="{51A3B458-BF45-492E-9905-C0A744BCF09E}" dt="2022-11-09T00:01:47.923" v="1022" actId="478"/>
          <ac:picMkLst>
            <pc:docMk/>
            <pc:sldMk cId="3871031008" sldId="396"/>
            <ac:picMk id="95" creationId="{DF3D1B56-F6B4-0183-2AE2-F526CD1B855F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2:12:40.749" v="1405" actId="21"/>
        <pc:sldMkLst>
          <pc:docMk/>
          <pc:sldMk cId="4272057792" sldId="397"/>
        </pc:sldMkLst>
        <pc:spChg chg="add mod">
          <ac:chgData name="Francisco Valentin Ramirez Cuevas" userId="e79bf063-6348-4b44-8f45-581164b14c81" providerId="ADAL" clId="{51A3B458-BF45-492E-9905-C0A744BCF09E}" dt="2022-11-09T00:40:20.399" v="1121" actId="1076"/>
          <ac:spMkLst>
            <pc:docMk/>
            <pc:sldMk cId="4272057792" sldId="397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0:44:11.741" v="1156" actId="14100"/>
          <ac:spMkLst>
            <pc:docMk/>
            <pc:sldMk cId="4272057792" sldId="397"/>
            <ac:spMk id="5" creationId="{E5C395D7-FC09-9441-9ED8-7657718A6A61}"/>
          </ac:spMkLst>
        </pc:spChg>
        <pc:spChg chg="add mod">
          <ac:chgData name="Francisco Valentin Ramirez Cuevas" userId="e79bf063-6348-4b44-8f45-581164b14c81" providerId="ADAL" clId="{51A3B458-BF45-492E-9905-C0A744BCF09E}" dt="2022-11-09T00:44:19.099" v="1159" actId="14100"/>
          <ac:spMkLst>
            <pc:docMk/>
            <pc:sldMk cId="4272057792" sldId="397"/>
            <ac:spMk id="7" creationId="{44EEC815-14B6-EBBA-7EFE-E1DD82304291}"/>
          </ac:spMkLst>
        </pc:spChg>
        <pc:spChg chg="add mod">
          <ac:chgData name="Francisco Valentin Ramirez Cuevas" userId="e79bf063-6348-4b44-8f45-581164b14c81" providerId="ADAL" clId="{51A3B458-BF45-492E-9905-C0A744BCF09E}" dt="2022-11-09T02:11:06.509" v="1402" actId="1076"/>
          <ac:spMkLst>
            <pc:docMk/>
            <pc:sldMk cId="4272057792" sldId="397"/>
            <ac:spMk id="8" creationId="{7A7E4EB6-64E6-7BEB-729F-97DFAA83C15E}"/>
          </ac:spMkLst>
        </pc:spChg>
        <pc:spChg chg="add mod ord">
          <ac:chgData name="Francisco Valentin Ramirez Cuevas" userId="e79bf063-6348-4b44-8f45-581164b14c81" providerId="ADAL" clId="{51A3B458-BF45-492E-9905-C0A744BCF09E}" dt="2022-11-09T00:44:03.116" v="1155" actId="1076"/>
          <ac:spMkLst>
            <pc:docMk/>
            <pc:sldMk cId="4272057792" sldId="397"/>
            <ac:spMk id="9" creationId="{5CBBC231-8857-5AC9-1FFE-6D8A9BD080B2}"/>
          </ac:spMkLst>
        </pc:spChg>
        <pc:spChg chg="del">
          <ac:chgData name="Francisco Valentin Ramirez Cuevas" userId="e79bf063-6348-4b44-8f45-581164b14c81" providerId="ADAL" clId="{51A3B458-BF45-492E-9905-C0A744BCF09E}" dt="2022-11-09T00:38:38.295" v="1033" actId="478"/>
          <ac:spMkLst>
            <pc:docMk/>
            <pc:sldMk cId="4272057792" sldId="397"/>
            <ac:spMk id="93" creationId="{C2AF2761-88E7-82B4-4BA1-5AE651014024}"/>
          </ac:spMkLst>
        </pc:spChg>
        <pc:picChg chg="add mod modCrop">
          <ac:chgData name="Francisco Valentin Ramirez Cuevas" userId="e79bf063-6348-4b44-8f45-581164b14c81" providerId="ADAL" clId="{51A3B458-BF45-492E-9905-C0A744BCF09E}" dt="2022-11-09T00:40:20.399" v="1121" actId="1076"/>
          <ac:picMkLst>
            <pc:docMk/>
            <pc:sldMk cId="4272057792" sldId="397"/>
            <ac:picMk id="2" creationId="{B17B00EE-BF2E-FE3F-FA8C-59308DB33B77}"/>
          </ac:picMkLst>
        </pc:picChg>
        <pc:picChg chg="del">
          <ac:chgData name="Francisco Valentin Ramirez Cuevas" userId="e79bf063-6348-4b44-8f45-581164b14c81" providerId="ADAL" clId="{51A3B458-BF45-492E-9905-C0A744BCF09E}" dt="2022-11-09T00:38:38.295" v="1033" actId="478"/>
          <ac:picMkLst>
            <pc:docMk/>
            <pc:sldMk cId="4272057792" sldId="397"/>
            <ac:picMk id="4" creationId="{C08AA922-880B-4EB2-E7F5-FAEF091AF637}"/>
          </ac:picMkLst>
        </pc:picChg>
        <pc:picChg chg="del">
          <ac:chgData name="Francisco Valentin Ramirez Cuevas" userId="e79bf063-6348-4b44-8f45-581164b14c81" providerId="ADAL" clId="{51A3B458-BF45-492E-9905-C0A744BCF09E}" dt="2022-11-09T00:38:35.965" v="1032" actId="21"/>
          <ac:picMkLst>
            <pc:docMk/>
            <pc:sldMk cId="4272057792" sldId="397"/>
            <ac:picMk id="6" creationId="{F050790C-B167-56DB-0F0F-CCEF224EA934}"/>
          </ac:picMkLst>
        </pc:picChg>
        <pc:picChg chg="add del">
          <ac:chgData name="Francisco Valentin Ramirez Cuevas" userId="e79bf063-6348-4b44-8f45-581164b14c81" providerId="ADAL" clId="{51A3B458-BF45-492E-9905-C0A744BCF09E}" dt="2022-11-09T02:12:40.749" v="1405" actId="21"/>
          <ac:picMkLst>
            <pc:docMk/>
            <pc:sldMk cId="4272057792" sldId="397"/>
            <ac:picMk id="11" creationId="{E00B0615-C029-4071-E17E-611C6B3E4396}"/>
          </ac:picMkLst>
        </pc:picChg>
      </pc:sldChg>
      <pc:sldChg chg="addSp delSp modSp add mod">
        <pc:chgData name="Francisco Valentin Ramirez Cuevas" userId="e79bf063-6348-4b44-8f45-581164b14c81" providerId="ADAL" clId="{51A3B458-BF45-492E-9905-C0A744BCF09E}" dt="2022-11-09T01:59:36.174" v="1356" actId="1076"/>
        <pc:sldMkLst>
          <pc:docMk/>
          <pc:sldMk cId="3736322245" sldId="398"/>
        </pc:sldMkLst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3" creationId="{21B705F5-331E-9BA9-2990-302D046CE3F4}"/>
          </ac:spMkLst>
        </pc:spChg>
        <pc:spChg chg="add mod">
          <ac:chgData name="Francisco Valentin Ramirez Cuevas" userId="e79bf063-6348-4b44-8f45-581164b14c81" providerId="ADAL" clId="{51A3B458-BF45-492E-9905-C0A744BCF09E}" dt="2022-11-09T01:59:36.174" v="1356" actId="1076"/>
          <ac:spMkLst>
            <pc:docMk/>
            <pc:sldMk cId="3736322245" sldId="398"/>
            <ac:spMk id="4" creationId="{627A8D67-C9E0-CEC6-9AC6-70B3CA5D89C0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5" creationId="{E5C395D7-FC09-9441-9ED8-7657718A6A6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7" creationId="{44EEC815-14B6-EBBA-7EFE-E1DD82304291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8" creationId="{7A7E4EB6-64E6-7BEB-729F-97DFAA83C15E}"/>
          </ac:spMkLst>
        </pc:spChg>
        <pc:spChg chg="del">
          <ac:chgData name="Francisco Valentin Ramirez Cuevas" userId="e79bf063-6348-4b44-8f45-581164b14c81" providerId="ADAL" clId="{51A3B458-BF45-492E-9905-C0A744BCF09E}" dt="2022-11-09T01:47:19.856" v="1161" actId="478"/>
          <ac:spMkLst>
            <pc:docMk/>
            <pc:sldMk cId="3736322245" sldId="398"/>
            <ac:spMk id="9" creationId="{5CBBC231-8857-5AC9-1FFE-6D8A9BD080B2}"/>
          </ac:spMkLst>
        </pc:spChg>
        <pc:spChg chg="add mod">
          <ac:chgData name="Francisco Valentin Ramirez Cuevas" userId="e79bf063-6348-4b44-8f45-581164b14c81" providerId="ADAL" clId="{51A3B458-BF45-492E-9905-C0A744BCF09E}" dt="2022-11-09T01:57:40.895" v="1328" actId="404"/>
          <ac:spMkLst>
            <pc:docMk/>
            <pc:sldMk cId="3736322245" sldId="398"/>
            <ac:spMk id="10" creationId="{2576422C-1DD4-73B7-F947-19AC336AA397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38.344" v="1200" actId="478"/>
          <ac:spMkLst>
            <pc:docMk/>
            <pc:sldMk cId="3736322245" sldId="398"/>
            <ac:spMk id="11" creationId="{4CC066CE-742B-29EF-DFCF-9AAE45A44B55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2.321" v="1202" actId="478"/>
          <ac:spMkLst>
            <pc:docMk/>
            <pc:sldMk cId="3736322245" sldId="398"/>
            <ac:spMk id="12" creationId="{CCE379DE-5305-1899-1899-1322F0BA83A2}"/>
          </ac:spMkLst>
        </pc:spChg>
        <pc:spChg chg="add del mod">
          <ac:chgData name="Francisco Valentin Ramirez Cuevas" userId="e79bf063-6348-4b44-8f45-581164b14c81" providerId="ADAL" clId="{51A3B458-BF45-492E-9905-C0A744BCF09E}" dt="2022-11-09T01:49:40.510" v="1201" actId="478"/>
          <ac:spMkLst>
            <pc:docMk/>
            <pc:sldMk cId="3736322245" sldId="398"/>
            <ac:spMk id="13" creationId="{5046826A-4079-6481-0E85-BA98D3673762}"/>
          </ac:spMkLst>
        </pc:spChg>
        <pc:spChg chg="add mod">
          <ac:chgData name="Francisco Valentin Ramirez Cuevas" userId="e79bf063-6348-4b44-8f45-581164b14c81" providerId="ADAL" clId="{51A3B458-BF45-492E-9905-C0A744BCF09E}" dt="2022-11-09T01:53:45.077" v="1272" actId="1076"/>
          <ac:spMkLst>
            <pc:docMk/>
            <pc:sldMk cId="3736322245" sldId="398"/>
            <ac:spMk id="56" creationId="{5866E49F-FAD0-9BED-BEA8-82B792B3BE4A}"/>
          </ac:spMkLst>
        </pc:spChg>
        <pc:spChg chg="add mod">
          <ac:chgData name="Francisco Valentin Ramirez Cuevas" userId="e79bf063-6348-4b44-8f45-581164b14c81" providerId="ADAL" clId="{51A3B458-BF45-492E-9905-C0A744BCF09E}" dt="2022-11-09T01:53:34.732" v="1269" actId="14100"/>
          <ac:spMkLst>
            <pc:docMk/>
            <pc:sldMk cId="3736322245" sldId="398"/>
            <ac:spMk id="57" creationId="{34D2B3CF-67AC-F497-DDE7-2C9B300DEC5D}"/>
          </ac:spMkLst>
        </pc:spChg>
        <pc:spChg chg="add del mod">
          <ac:chgData name="Francisco Valentin Ramirez Cuevas" userId="e79bf063-6348-4b44-8f45-581164b14c81" providerId="ADAL" clId="{51A3B458-BF45-492E-9905-C0A744BCF09E}" dt="2022-11-09T01:52:33.676" v="1248" actId="478"/>
          <ac:spMkLst>
            <pc:docMk/>
            <pc:sldMk cId="3736322245" sldId="398"/>
            <ac:spMk id="58" creationId="{5DDBE487-8254-3285-F1DA-D2F842CD15BE}"/>
          </ac:spMkLst>
        </pc:spChg>
        <pc:spChg chg="add mod">
          <ac:chgData name="Francisco Valentin Ramirez Cuevas" userId="e79bf063-6348-4b44-8f45-581164b14c81" providerId="ADAL" clId="{51A3B458-BF45-492E-9905-C0A744BCF09E}" dt="2022-11-09T01:52:39.416" v="1250" actId="1076"/>
          <ac:spMkLst>
            <pc:docMk/>
            <pc:sldMk cId="3736322245" sldId="398"/>
            <ac:spMk id="59" creationId="{91F56FD7-189D-0105-9CAA-45A7ABB32B4F}"/>
          </ac:spMkLst>
        </pc:spChg>
        <pc:spChg chg="add mod">
          <ac:chgData name="Francisco Valentin Ramirez Cuevas" userId="e79bf063-6348-4b44-8f45-581164b14c81" providerId="ADAL" clId="{51A3B458-BF45-492E-9905-C0A744BCF09E}" dt="2022-11-09T01:54:32.211" v="1279" actId="207"/>
          <ac:spMkLst>
            <pc:docMk/>
            <pc:sldMk cId="3736322245" sldId="398"/>
            <ac:spMk id="5131" creationId="{BA5CB7C6-D6AB-A4CB-97DC-175150C14EC9}"/>
          </ac:spMkLst>
        </pc:spChg>
        <pc:spChg chg="add mod">
          <ac:chgData name="Francisco Valentin Ramirez Cuevas" userId="e79bf063-6348-4b44-8f45-581164b14c81" providerId="ADAL" clId="{51A3B458-BF45-492E-9905-C0A744BCF09E}" dt="2022-11-09T01:54:37.422" v="1281" actId="1076"/>
          <ac:spMkLst>
            <pc:docMk/>
            <pc:sldMk cId="3736322245" sldId="398"/>
            <ac:spMk id="5132" creationId="{7E4B2DB9-2B1D-093C-C7C4-AE3ABDDAFB56}"/>
          </ac:spMkLst>
        </pc:spChg>
        <pc:spChg chg="add mod">
          <ac:chgData name="Francisco Valentin Ramirez Cuevas" userId="e79bf063-6348-4b44-8f45-581164b14c81" providerId="ADAL" clId="{51A3B458-BF45-492E-9905-C0A744BCF09E}" dt="2022-11-09T01:54:44.268" v="1283" actId="1076"/>
          <ac:spMkLst>
            <pc:docMk/>
            <pc:sldMk cId="3736322245" sldId="398"/>
            <ac:spMk id="5133" creationId="{00CC6D37-B5E2-9A7D-E786-CA5B8F7C4292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4" creationId="{55AF6BC9-F6CD-3D7F-E88C-255F72614F8C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5" creationId="{F8BF79FF-1AAB-6EF3-430B-00EC28671E04}"/>
          </ac:spMkLst>
        </pc:spChg>
        <pc:spChg chg="add mod">
          <ac:chgData name="Francisco Valentin Ramirez Cuevas" userId="e79bf063-6348-4b44-8f45-581164b14c81" providerId="ADAL" clId="{51A3B458-BF45-492E-9905-C0A744BCF09E}" dt="2022-11-09T01:56:22.851" v="1309" actId="207"/>
          <ac:spMkLst>
            <pc:docMk/>
            <pc:sldMk cId="3736322245" sldId="398"/>
            <ac:spMk id="5146" creationId="{49F24FAC-01A0-CE80-B5C3-E16223106FA3}"/>
          </ac:spMkLst>
        </pc:spChg>
        <pc:spChg chg="add mod">
          <ac:chgData name="Francisco Valentin Ramirez Cuevas" userId="e79bf063-6348-4b44-8f45-581164b14c81" providerId="ADAL" clId="{51A3B458-BF45-492E-9905-C0A744BCF09E}" dt="2022-11-09T01:56:31.216" v="1311" actId="1076"/>
          <ac:spMkLst>
            <pc:docMk/>
            <pc:sldMk cId="3736322245" sldId="398"/>
            <ac:spMk id="5147" creationId="{60768CA0-9FD8-71FF-2D3D-CA7CA53EA75A}"/>
          </ac:spMkLst>
        </pc:spChg>
        <pc:spChg chg="add mod">
          <ac:chgData name="Francisco Valentin Ramirez Cuevas" userId="e79bf063-6348-4b44-8f45-581164b14c81" providerId="ADAL" clId="{51A3B458-BF45-492E-9905-C0A744BCF09E}" dt="2022-11-09T01:56:43.559" v="1316" actId="1076"/>
          <ac:spMkLst>
            <pc:docMk/>
            <pc:sldMk cId="3736322245" sldId="398"/>
            <ac:spMk id="5148" creationId="{60F1FFD6-506F-830E-E12E-E6CCF446298F}"/>
          </ac:spMkLst>
        </pc:spChg>
        <pc:spChg chg="add mod">
          <ac:chgData name="Francisco Valentin Ramirez Cuevas" userId="e79bf063-6348-4b44-8f45-581164b14c81" providerId="ADAL" clId="{51A3B458-BF45-492E-9905-C0A744BCF09E}" dt="2022-11-09T01:56:38.174" v="1315" actId="1076"/>
          <ac:spMkLst>
            <pc:docMk/>
            <pc:sldMk cId="3736322245" sldId="398"/>
            <ac:spMk id="5149" creationId="{C7B712E2-F257-F3EA-A91B-CE6AD7C478A0}"/>
          </ac:spMkLst>
        </pc:spChg>
        <pc:spChg chg="add mod">
          <ac:chgData name="Francisco Valentin Ramirez Cuevas" userId="e79bf063-6348-4b44-8f45-581164b14c81" providerId="ADAL" clId="{51A3B458-BF45-492E-9905-C0A744BCF09E}" dt="2022-11-09T01:58:37.026" v="1338" actId="1076"/>
          <ac:spMkLst>
            <pc:docMk/>
            <pc:sldMk cId="3736322245" sldId="398"/>
            <ac:spMk id="5151" creationId="{698DB035-8819-54A3-CF22-738617FD55C5}"/>
          </ac:spMkLst>
        </pc:spChg>
        <pc:spChg chg="add mod">
          <ac:chgData name="Francisco Valentin Ramirez Cuevas" userId="e79bf063-6348-4b44-8f45-581164b14c81" providerId="ADAL" clId="{51A3B458-BF45-492E-9905-C0A744BCF09E}" dt="2022-11-09T01:59:07.567" v="1345" actId="571"/>
          <ac:spMkLst>
            <pc:docMk/>
            <pc:sldMk cId="3736322245" sldId="398"/>
            <ac:spMk id="5152" creationId="{8A38FE51-D648-6754-2D34-E5249143962E}"/>
          </ac:spMkLst>
        </pc:spChg>
        <pc:grpChg chg="add mod">
          <ac:chgData name="Francisco Valentin Ramirez Cuevas" userId="e79bf063-6348-4b44-8f45-581164b14c81" providerId="ADAL" clId="{51A3B458-BF45-492E-9905-C0A744BCF09E}" dt="2022-11-09T01:49:56.602" v="1208" actId="1076"/>
          <ac:grpSpMkLst>
            <pc:docMk/>
            <pc:sldMk cId="3736322245" sldId="398"/>
            <ac:grpSpMk id="38" creationId="{C09D003E-8934-6D0A-5CAA-1A0765DE1C7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6:53.243" v="1318" actId="165"/>
          <ac:grpSpMkLst>
            <pc:docMk/>
            <pc:sldMk cId="3736322245" sldId="398"/>
            <ac:grpSpMk id="39" creationId="{363AB7E6-15C3-9448-31EA-FD521FEFE759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1:58:50.956" v="1341" actId="478"/>
          <ac:grpSpMkLst>
            <pc:docMk/>
            <pc:sldMk cId="3736322245" sldId="398"/>
            <ac:grpSpMk id="55" creationId="{2A7C8F16-DA48-F207-82AB-7722A1E835EB}"/>
          </ac:grpSpMkLst>
        </pc:grpChg>
        <pc:grpChg chg="add mod">
          <ac:chgData name="Francisco Valentin Ramirez Cuevas" userId="e79bf063-6348-4b44-8f45-581164b14c81" providerId="ADAL" clId="{51A3B458-BF45-492E-9905-C0A744BCF09E}" dt="2022-11-09T01:57:37.593" v="1326" actId="1076"/>
          <ac:grpSpMkLst>
            <pc:docMk/>
            <pc:sldMk cId="3736322245" sldId="398"/>
            <ac:grpSpMk id="5150" creationId="{B4B7EF29-496F-9A17-B257-DA829E852E5C}"/>
          </ac:grpSpMkLst>
        </pc:grpChg>
        <pc:picChg chg="del">
          <ac:chgData name="Francisco Valentin Ramirez Cuevas" userId="e79bf063-6348-4b44-8f45-581164b14c81" providerId="ADAL" clId="{51A3B458-BF45-492E-9905-C0A744BCF09E}" dt="2022-11-09T01:47:19.856" v="1161" actId="478"/>
          <ac:picMkLst>
            <pc:docMk/>
            <pc:sldMk cId="3736322245" sldId="398"/>
            <ac:picMk id="2" creationId="{B17B00EE-BF2E-FE3F-FA8C-59308DB33B77}"/>
          </ac:picMkLst>
        </pc:picChg>
        <pc:picChg chg="add mod">
          <ac:chgData name="Francisco Valentin Ramirez Cuevas" userId="e79bf063-6348-4b44-8f45-581164b14c81" providerId="ADAL" clId="{51A3B458-BF45-492E-9905-C0A744BCF09E}" dt="2022-11-09T01:49:52.490" v="1205" actId="164"/>
          <ac:picMkLst>
            <pc:docMk/>
            <pc:sldMk cId="3736322245" sldId="398"/>
            <ac:picMk id="6" creationId="{DAC5151A-1B30-44D8-5D54-7ACD3858EA48}"/>
          </ac:picMkLst>
        </pc:picChg>
        <pc:picChg chg="add del mod">
          <ac:chgData name="Francisco Valentin Ramirez Cuevas" userId="e79bf063-6348-4b44-8f45-581164b14c81" providerId="ADAL" clId="{51A3B458-BF45-492E-9905-C0A744BCF09E}" dt="2022-11-09T01:47:43.150" v="1168" actId="478"/>
          <ac:picMkLst>
            <pc:docMk/>
            <pc:sldMk cId="3736322245" sldId="398"/>
            <ac:picMk id="5122" creationId="{6B17112D-F230-EBF9-306B-8E8BF67AFDF2}"/>
          </ac:picMkLst>
        </pc:pic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5" creationId="{B865BDB6-28B0-DA95-5FF7-5D1CFE88EFE6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6" creationId="{6C31904A-D521-8670-C6F7-7CB14476EA40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7" creationId="{14F5ACA8-5FC5-DC53-7BD9-08803A39346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8" creationId="{63F06964-42BD-11C4-58B8-1D31D4A666BD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19" creationId="{4C43BA43-E0AE-B113-4629-ACAF166392B9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0" creationId="{DD77A9B9-DCE3-4EE9-973B-675966B4675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8:37.970" v="1184"/>
          <ac:cxnSpMkLst>
            <pc:docMk/>
            <pc:sldMk cId="3736322245" sldId="398"/>
            <ac:cxnSpMk id="21" creationId="{0935ECE3-C39C-79F3-DF41-003A5DE85C84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2" creationId="{768B4EC0-E35D-A805-B293-BE0BA9497588}"/>
          </ac:cxnSpMkLst>
        </pc:cxnChg>
        <pc:cxnChg chg="add mod topLvl">
          <ac:chgData name="Francisco Valentin Ramirez Cuevas" userId="e79bf063-6348-4b44-8f45-581164b14c81" providerId="ADAL" clId="{51A3B458-BF45-492E-9905-C0A744BCF09E}" dt="2022-11-09T01:57:16.909" v="1321" actId="164"/>
          <ac:cxnSpMkLst>
            <pc:docMk/>
            <pc:sldMk cId="3736322245" sldId="398"/>
            <ac:cxnSpMk id="23" creationId="{0CA15320-D4CE-9896-FB75-B2EEC1418366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4" creationId="{5EBD22E2-0B39-15AC-C15F-D7363EBEEC6C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5" creationId="{9BBE7A50-693B-C1DF-B4C8-D23C608F5C02}"/>
          </ac:cxnSpMkLst>
        </pc:cxnChg>
        <pc:cxnChg chg="add del mod">
          <ac:chgData name="Francisco Valentin Ramirez Cuevas" userId="e79bf063-6348-4b44-8f45-581164b14c81" providerId="ADAL" clId="{51A3B458-BF45-492E-9905-C0A744BCF09E}" dt="2022-11-09T01:49:12.965" v="1191" actId="478"/>
          <ac:cxnSpMkLst>
            <pc:docMk/>
            <pc:sldMk cId="3736322245" sldId="398"/>
            <ac:cxnSpMk id="26" creationId="{0794BE83-8B0D-9A62-0824-C7CA5FEB15B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1" creationId="{9C30C397-F14F-1FEE-879B-4A26725DA7D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4" creationId="{A27ECEEF-9FB0-560C-C9AA-9FA57B841B1A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49" creationId="{30A8B91A-D9F1-53BD-EC24-11F4606A8C6C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1" creationId="{9800EC7C-9E34-8339-D500-873F86F755E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1:31.078" v="1232" actId="164"/>
          <ac:cxnSpMkLst>
            <pc:docMk/>
            <pc:sldMk cId="3736322245" sldId="398"/>
            <ac:cxnSpMk id="54" creationId="{3C667E36-2D60-A1D5-D790-40B398465C09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05.654" v="1263" actId="14100"/>
          <ac:cxnSpMkLst>
            <pc:docMk/>
            <pc:sldMk cId="3736322245" sldId="398"/>
            <ac:cxnSpMk id="61" creationId="{DD3EE0D6-FF1F-361A-F633-BEB1EE32D064}"/>
          </ac:cxnSpMkLst>
        </pc:cxnChg>
        <pc:cxnChg chg="add mod">
          <ac:chgData name="Francisco Valentin Ramirez Cuevas" userId="e79bf063-6348-4b44-8f45-581164b14c81" providerId="ADAL" clId="{51A3B458-BF45-492E-9905-C0A744BCF09E}" dt="2022-11-09T01:53:34.732" v="1269" actId="14100"/>
          <ac:cxnSpMkLst>
            <pc:docMk/>
            <pc:sldMk cId="3736322245" sldId="398"/>
            <ac:cxnSpMk id="5123" creationId="{129AB110-B5B6-DE5C-BEAD-F1BB90070E17}"/>
          </ac:cxnSpMkLst>
        </pc:cxnChg>
        <pc:cxnChg chg="add mod">
          <ac:chgData name="Francisco Valentin Ramirez Cuevas" userId="e79bf063-6348-4b44-8f45-581164b14c81" providerId="ADAL" clId="{51A3B458-BF45-492E-9905-C0A744BCF09E}" dt="2022-11-09T01:54:00.478" v="1276" actId="14100"/>
          <ac:cxnSpMkLst>
            <pc:docMk/>
            <pc:sldMk cId="3736322245" sldId="398"/>
            <ac:cxnSpMk id="5127" creationId="{F9B39B6B-0ADC-7EA6-F70A-B2B04FD9DDCF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08.571" v="1291" actId="14100"/>
          <ac:cxnSpMkLst>
            <pc:docMk/>
            <pc:sldMk cId="3736322245" sldId="398"/>
            <ac:cxnSpMk id="5134" creationId="{089743BB-5DB8-EBCA-12AE-A2B4A12CB72D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25.782" v="1296" actId="14100"/>
          <ac:cxnSpMkLst>
            <pc:docMk/>
            <pc:sldMk cId="3736322245" sldId="398"/>
            <ac:cxnSpMk id="5137" creationId="{27D8BF3E-DCE7-D816-47DF-94673FC27D2B}"/>
          </ac:cxnSpMkLst>
        </pc:cxnChg>
        <pc:cxnChg chg="add mod">
          <ac:chgData name="Francisco Valentin Ramirez Cuevas" userId="e79bf063-6348-4b44-8f45-581164b14c81" providerId="ADAL" clId="{51A3B458-BF45-492E-9905-C0A744BCF09E}" dt="2022-11-09T01:55:43.388" v="1300" actId="14100"/>
          <ac:cxnSpMkLst>
            <pc:docMk/>
            <pc:sldMk cId="3736322245" sldId="398"/>
            <ac:cxnSpMk id="5141" creationId="{08BD10E7-4343-0B84-5224-1EB23D9CC373}"/>
          </ac:cxnSpMkLst>
        </pc:cxnChg>
      </pc:sldChg>
      <pc:sldChg chg="addSp delSp modSp add mod">
        <pc:chgData name="Francisco Valentin Ramirez Cuevas" userId="e79bf063-6348-4b44-8f45-581164b14c81" providerId="ADAL" clId="{51A3B458-BF45-492E-9905-C0A744BCF09E}" dt="2022-11-09T02:21:58.264" v="1640" actId="122"/>
        <pc:sldMkLst>
          <pc:docMk/>
          <pc:sldMk cId="558990965" sldId="399"/>
        </pc:sldMkLst>
        <pc:spChg chg="mod ord">
          <ac:chgData name="Francisco Valentin Ramirez Cuevas" userId="e79bf063-6348-4b44-8f45-581164b14c81" providerId="ADAL" clId="{51A3B458-BF45-492E-9905-C0A744BCF09E}" dt="2022-11-09T02:21:14.611" v="1617" actId="167"/>
          <ac:spMkLst>
            <pc:docMk/>
            <pc:sldMk cId="558990965" sldId="399"/>
            <ac:spMk id="4" creationId="{627A8D67-C9E0-CEC6-9AC6-70B3CA5D89C0}"/>
          </ac:spMkLst>
        </pc:spChg>
        <pc:spChg chg="mod topLvl">
          <ac:chgData name="Francisco Valentin Ramirez Cuevas" userId="e79bf063-6348-4b44-8f45-581164b14c81" providerId="ADAL" clId="{51A3B458-BF45-492E-9905-C0A744BCF09E}" dt="2022-11-09T02:21:58.264" v="1640" actId="122"/>
          <ac:spMkLst>
            <pc:docMk/>
            <pc:sldMk cId="558990965" sldId="399"/>
            <ac:spMk id="10" creationId="{2576422C-1DD4-73B7-F947-19AC336AA397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4" creationId="{3EE5E6A0-A825-4808-6AA2-15F743672B96}"/>
          </ac:spMkLst>
        </pc:spChg>
        <pc:spChg chg="add mod">
          <ac:chgData name="Francisco Valentin Ramirez Cuevas" userId="e79bf063-6348-4b44-8f45-581164b14c81" providerId="ADAL" clId="{51A3B458-BF45-492E-9905-C0A744BCF09E}" dt="2022-11-09T02:18:14.404" v="1546" actId="113"/>
          <ac:spMkLst>
            <pc:docMk/>
            <pc:sldMk cId="558990965" sldId="399"/>
            <ac:spMk id="25" creationId="{217AD4F3-9362-BFD0-E026-B2A757FF835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6" creationId="{5866E49F-FAD0-9BED-BEA8-82B792B3BE4A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7" creationId="{34D2B3CF-67AC-F497-DDE7-2C9B300DEC5D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9" creationId="{91F56FD7-189D-0105-9CAA-45A7ABB32B4F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1" creationId="{BA5CB7C6-D6AB-A4CB-97DC-175150C14EC9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2" creationId="{7E4B2DB9-2B1D-093C-C7C4-AE3ABDDAFB56}"/>
          </ac:spMkLst>
        </pc:spChg>
        <pc:spChg chg="del">
          <ac:chgData name="Francisco Valentin Ramirez Cuevas" userId="e79bf063-6348-4b44-8f45-581164b14c81" providerId="ADAL" clId="{51A3B458-BF45-492E-9905-C0A744BCF09E}" dt="2022-11-09T02:14:22.181" v="1431" actId="478"/>
          <ac:spMkLst>
            <pc:docMk/>
            <pc:sldMk cId="558990965" sldId="399"/>
            <ac:spMk id="5133" creationId="{00CC6D37-B5E2-9A7D-E786-CA5B8F7C4292}"/>
          </ac:spMkLst>
        </pc:spChg>
        <pc:spChg chg="del">
          <ac:chgData name="Francisco Valentin Ramirez Cuevas" userId="e79bf063-6348-4b44-8f45-581164b14c81" providerId="ADAL" clId="{51A3B458-BF45-492E-9905-C0A744BCF09E}" dt="2022-11-09T02:14:32.483" v="1435" actId="478"/>
          <ac:spMkLst>
            <pc:docMk/>
            <pc:sldMk cId="558990965" sldId="399"/>
            <ac:spMk id="5144" creationId="{55AF6BC9-F6CD-3D7F-E88C-255F72614F8C}"/>
          </ac:spMkLst>
        </pc:spChg>
        <pc:spChg chg="del">
          <ac:chgData name="Francisco Valentin Ramirez Cuevas" userId="e79bf063-6348-4b44-8f45-581164b14c81" providerId="ADAL" clId="{51A3B458-BF45-492E-9905-C0A744BCF09E}" dt="2022-11-09T02:14:34.021" v="1436" actId="478"/>
          <ac:spMkLst>
            <pc:docMk/>
            <pc:sldMk cId="558990965" sldId="399"/>
            <ac:spMk id="5145" creationId="{F8BF79FF-1AAB-6EF3-430B-00EC28671E04}"/>
          </ac:spMkLst>
        </pc:spChg>
        <pc:spChg chg="del">
          <ac:chgData name="Francisco Valentin Ramirez Cuevas" userId="e79bf063-6348-4b44-8f45-581164b14c81" providerId="ADAL" clId="{51A3B458-BF45-492E-9905-C0A744BCF09E}" dt="2022-11-09T02:14:35.637" v="1437" actId="478"/>
          <ac:spMkLst>
            <pc:docMk/>
            <pc:sldMk cId="558990965" sldId="399"/>
            <ac:spMk id="5146" creationId="{49F24FAC-01A0-CE80-B5C3-E16223106FA3}"/>
          </ac:spMkLst>
        </pc:spChg>
        <pc:spChg chg="del">
          <ac:chgData name="Francisco Valentin Ramirez Cuevas" userId="e79bf063-6348-4b44-8f45-581164b14c81" providerId="ADAL" clId="{51A3B458-BF45-492E-9905-C0A744BCF09E}" dt="2022-11-09T02:14:31.069" v="1434" actId="478"/>
          <ac:spMkLst>
            <pc:docMk/>
            <pc:sldMk cId="558990965" sldId="399"/>
            <ac:spMk id="5147" creationId="{60768CA0-9FD8-71FF-2D3D-CA7CA53EA75A}"/>
          </ac:spMkLst>
        </pc:spChg>
        <pc:spChg chg="del">
          <ac:chgData name="Francisco Valentin Ramirez Cuevas" userId="e79bf063-6348-4b44-8f45-581164b14c81" providerId="ADAL" clId="{51A3B458-BF45-492E-9905-C0A744BCF09E}" dt="2022-11-09T02:14:29.727" v="1433" actId="478"/>
          <ac:spMkLst>
            <pc:docMk/>
            <pc:sldMk cId="558990965" sldId="399"/>
            <ac:spMk id="5148" creationId="{60F1FFD6-506F-830E-E12E-E6CCF446298F}"/>
          </ac:spMkLst>
        </pc:spChg>
        <pc:spChg chg="del">
          <ac:chgData name="Francisco Valentin Ramirez Cuevas" userId="e79bf063-6348-4b44-8f45-581164b14c81" providerId="ADAL" clId="{51A3B458-BF45-492E-9905-C0A744BCF09E}" dt="2022-11-09T02:14:27.796" v="1432" actId="478"/>
          <ac:spMkLst>
            <pc:docMk/>
            <pc:sldMk cId="558990965" sldId="399"/>
            <ac:spMk id="5149" creationId="{C7B712E2-F257-F3EA-A91B-CE6AD7C478A0}"/>
          </ac:spMkLst>
        </pc:spChg>
        <pc:spChg chg="del">
          <ac:chgData name="Francisco Valentin Ramirez Cuevas" userId="e79bf063-6348-4b44-8f45-581164b14c81" providerId="ADAL" clId="{51A3B458-BF45-492E-9905-C0A744BCF09E}" dt="2022-11-09T02:14:44.357" v="1438" actId="478"/>
          <ac:spMkLst>
            <pc:docMk/>
            <pc:sldMk cId="558990965" sldId="399"/>
            <ac:spMk id="5151" creationId="{698DB035-8819-54A3-CF22-738617FD55C5}"/>
          </ac:spMkLst>
        </pc:spChg>
        <pc:grpChg chg="add mod">
          <ac:chgData name="Francisco Valentin Ramirez Cuevas" userId="e79bf063-6348-4b44-8f45-581164b14c81" providerId="ADAL" clId="{51A3B458-BF45-492E-9905-C0A744BCF09E}" dt="2022-11-09T02:17:56.342" v="1523" actId="1076"/>
          <ac:grpSpMkLst>
            <pc:docMk/>
            <pc:sldMk cId="558990965" sldId="399"/>
            <ac:grpSpMk id="26" creationId="{3AAE4DB0-D824-2631-15B9-95DBD0882126}"/>
          </ac:grpSpMkLst>
        </pc:grpChg>
        <pc:grpChg chg="add del mod">
          <ac:chgData name="Francisco Valentin Ramirez Cuevas" userId="e79bf063-6348-4b44-8f45-581164b14c81" providerId="ADAL" clId="{51A3B458-BF45-492E-9905-C0A744BCF09E}" dt="2022-11-09T02:14:17.330" v="1430" actId="478"/>
          <ac:grpSpMkLst>
            <pc:docMk/>
            <pc:sldMk cId="558990965" sldId="399"/>
            <ac:grpSpMk id="38" creationId="{C09D003E-8934-6D0A-5CAA-1A0765DE1C76}"/>
          </ac:grpSpMkLst>
        </pc:grpChg>
        <pc:grpChg chg="mod">
          <ac:chgData name="Francisco Valentin Ramirez Cuevas" userId="e79bf063-6348-4b44-8f45-581164b14c81" providerId="ADAL" clId="{51A3B458-BF45-492E-9905-C0A744BCF09E}" dt="2022-11-09T02:21:41.492" v="1619" actId="14100"/>
          <ac:grpSpMkLst>
            <pc:docMk/>
            <pc:sldMk cId="558990965" sldId="399"/>
            <ac:grpSpMk id="55" creationId="{2A7C8F16-DA48-F207-82AB-7722A1E835EB}"/>
          </ac:grpSpMkLst>
        </pc:grpChg>
        <pc:grpChg chg="del">
          <ac:chgData name="Francisco Valentin Ramirez Cuevas" userId="e79bf063-6348-4b44-8f45-581164b14c81" providerId="ADAL" clId="{51A3B458-BF45-492E-9905-C0A744BCF09E}" dt="2022-11-09T02:14:44.357" v="1438" actId="478"/>
          <ac:grpSpMkLst>
            <pc:docMk/>
            <pc:sldMk cId="558990965" sldId="399"/>
            <ac:grpSpMk id="5150" creationId="{B4B7EF29-496F-9A17-B257-DA829E852E5C}"/>
          </ac:grpSpMkLst>
        </pc:grpChg>
        <pc:picChg chg="add del mod ord modCrop">
          <ac:chgData name="Francisco Valentin Ramirez Cuevas" userId="e79bf063-6348-4b44-8f45-581164b14c81" providerId="ADAL" clId="{51A3B458-BF45-492E-9905-C0A744BCF09E}" dt="2022-11-09T02:21:11.937" v="1616" actId="478"/>
          <ac:picMkLst>
            <pc:docMk/>
            <pc:sldMk cId="558990965" sldId="399"/>
            <ac:picMk id="2" creationId="{B8751E2E-58DA-CE63-4E9F-08158ABC7C08}"/>
          </ac:picMkLst>
        </pc:picChg>
        <pc:picChg chg="add del mod topLvl">
          <ac:chgData name="Francisco Valentin Ramirez Cuevas" userId="e79bf063-6348-4b44-8f45-581164b14c81" providerId="ADAL" clId="{51A3B458-BF45-492E-9905-C0A744BCF09E}" dt="2022-11-09T02:14:17.330" v="1430" actId="478"/>
          <ac:picMkLst>
            <pc:docMk/>
            <pc:sldMk cId="558990965" sldId="399"/>
            <ac:picMk id="6" creationId="{DAC5151A-1B30-44D8-5D54-7ACD3858EA48}"/>
          </ac:picMkLst>
        </pc:picChg>
        <pc:picChg chg="add mod ord modCrop">
          <ac:chgData name="Francisco Valentin Ramirez Cuevas" userId="e79bf063-6348-4b44-8f45-581164b14c81" providerId="ADAL" clId="{51A3B458-BF45-492E-9905-C0A744BCF09E}" dt="2022-11-09T02:21:10.058" v="1615" actId="167"/>
          <ac:picMkLst>
            <pc:docMk/>
            <pc:sldMk cId="558990965" sldId="399"/>
            <ac:picMk id="28" creationId="{F675D1F7-70BA-CA20-A331-E6449EFEA539}"/>
          </ac:picMkLst>
        </pc:pic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3" creationId="{D294005E-9931-90FF-441C-01BDF2C3E1FD}"/>
          </ac:cxnSpMkLst>
        </pc:cxnChg>
        <pc:cxnChg chg="add mod">
          <ac:chgData name="Francisco Valentin Ramirez Cuevas" userId="e79bf063-6348-4b44-8f45-581164b14c81" providerId="ADAL" clId="{51A3B458-BF45-492E-9905-C0A744BCF09E}" dt="2022-11-09T02:17:20.369" v="1512" actId="164"/>
          <ac:cxnSpMkLst>
            <pc:docMk/>
            <pc:sldMk cId="558990965" sldId="399"/>
            <ac:cxnSpMk id="11" creationId="{D62DA8B8-DF4D-5C1B-FCF9-4F01D5ECADF7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1" creationId="{9C30C397-F14F-1FEE-879B-4A26725DA7D4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4" creationId="{A27ECEEF-9FB0-560C-C9AA-9FA57B841B1A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49" creationId="{30A8B91A-D9F1-53BD-EC24-11F4606A8C6C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1" creationId="{9800EC7C-9E34-8339-D500-873F86F755EB}"/>
          </ac:cxnSpMkLst>
        </pc:cxnChg>
        <pc:cxnChg chg="mod">
          <ac:chgData name="Francisco Valentin Ramirez Cuevas" userId="e79bf063-6348-4b44-8f45-581164b14c81" providerId="ADAL" clId="{51A3B458-BF45-492E-9905-C0A744BCF09E}" dt="2022-11-09T02:14:53.529" v="1442" actId="692"/>
          <ac:cxnSpMkLst>
            <pc:docMk/>
            <pc:sldMk cId="558990965" sldId="399"/>
            <ac:cxnSpMk id="54" creationId="{3C667E36-2D60-A1D5-D790-40B398465C09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61" creationId="{DD3EE0D6-FF1F-361A-F633-BEB1EE32D064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3" creationId="{129AB110-B5B6-DE5C-BEAD-F1BB90070E17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27" creationId="{F9B39B6B-0ADC-7EA6-F70A-B2B04FD9DDCF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4" creationId="{089743BB-5DB8-EBCA-12AE-A2B4A12CB72D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37" creationId="{27D8BF3E-DCE7-D816-47DF-94673FC27D2B}"/>
          </ac:cxnSpMkLst>
        </pc:cxnChg>
        <pc:cxnChg chg="del mod">
          <ac:chgData name="Francisco Valentin Ramirez Cuevas" userId="e79bf063-6348-4b44-8f45-581164b14c81" providerId="ADAL" clId="{51A3B458-BF45-492E-9905-C0A744BCF09E}" dt="2022-11-09T02:14:22.181" v="1431" actId="478"/>
          <ac:cxnSpMkLst>
            <pc:docMk/>
            <pc:sldMk cId="558990965" sldId="399"/>
            <ac:cxnSpMk id="5141" creationId="{08BD10E7-4343-0B84-5224-1EB23D9CC373}"/>
          </ac:cxnSpMkLst>
        </pc:cxnChg>
      </pc:sldChg>
      <pc:sldChg chg="modSp add mod ord">
        <pc:chgData name="Francisco Valentin Ramirez Cuevas" userId="e79bf063-6348-4b44-8f45-581164b14c81" providerId="ADAL" clId="{51A3B458-BF45-492E-9905-C0A744BCF09E}" dt="2022-11-09T02:22:20.638" v="1642" actId="403"/>
        <pc:sldMkLst>
          <pc:docMk/>
          <pc:sldMk cId="1956380018" sldId="400"/>
        </pc:sldMkLst>
        <pc:spChg chg="mod">
          <ac:chgData name="Francisco Valentin Ramirez Cuevas" userId="e79bf063-6348-4b44-8f45-581164b14c81" providerId="ADAL" clId="{51A3B458-BF45-492E-9905-C0A744BCF09E}" dt="2022-11-09T02:21:55.420" v="1639" actId="122"/>
          <ac:spMkLst>
            <pc:docMk/>
            <pc:sldMk cId="1956380018" sldId="400"/>
            <ac:spMk id="10" creationId="{2576422C-1DD4-73B7-F947-19AC336AA397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4" creationId="{3EE5E6A0-A825-4808-6AA2-15F743672B96}"/>
          </ac:spMkLst>
        </pc:spChg>
        <pc:spChg chg="mod">
          <ac:chgData name="Francisco Valentin Ramirez Cuevas" userId="e79bf063-6348-4b44-8f45-581164b14c81" providerId="ADAL" clId="{51A3B458-BF45-492E-9905-C0A744BCF09E}" dt="2022-11-09T02:22:20.638" v="1642" actId="403"/>
          <ac:spMkLst>
            <pc:docMk/>
            <pc:sldMk cId="1956380018" sldId="400"/>
            <ac:spMk id="25" creationId="{217AD4F3-9362-BFD0-E026-B2A757FF8359}"/>
          </ac:spMkLst>
        </pc:spChg>
        <pc:grpChg chg="mod">
          <ac:chgData name="Francisco Valentin Ramirez Cuevas" userId="e79bf063-6348-4b44-8f45-581164b14c81" providerId="ADAL" clId="{51A3B458-BF45-492E-9905-C0A744BCF09E}" dt="2022-11-09T02:21:34.459" v="1618" actId="14100"/>
          <ac:grpSpMkLst>
            <pc:docMk/>
            <pc:sldMk cId="1956380018" sldId="400"/>
            <ac:grpSpMk id="55" creationId="{2A7C8F16-DA48-F207-82AB-7722A1E835EB}"/>
          </ac:grpSpMkLst>
        </pc:grpChg>
      </pc:sldChg>
      <pc:sldChg chg="addSp delSp modSp add mod">
        <pc:chgData name="Francisco Valentin Ramirez Cuevas" userId="e79bf063-6348-4b44-8f45-581164b14c81" providerId="ADAL" clId="{51A3B458-BF45-492E-9905-C0A744BCF09E}" dt="2022-11-09T02:46:42.788" v="1669" actId="1076"/>
        <pc:sldMkLst>
          <pc:docMk/>
          <pc:sldMk cId="681324281" sldId="401"/>
        </pc:sldMkLst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4" creationId="{627A8D67-C9E0-CEC6-9AC6-70B3CA5D89C0}"/>
          </ac:spMkLst>
        </pc:spChg>
        <pc:spChg chg="add mod">
          <ac:chgData name="Francisco Valentin Ramirez Cuevas" userId="e79bf063-6348-4b44-8f45-581164b14c81" providerId="ADAL" clId="{51A3B458-BF45-492E-9905-C0A744BCF09E}" dt="2022-11-09T02:45:50.028" v="1656" actId="1076"/>
          <ac:spMkLst>
            <pc:docMk/>
            <pc:sldMk cId="681324281" sldId="401"/>
            <ac:spMk id="6" creationId="{07FEAD17-985C-B76C-7B69-DAE4021D5F5D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10" creationId="{2576422C-1DD4-73B7-F947-19AC336AA397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4" creationId="{3EE5E6A0-A825-4808-6AA2-15F743672B96}"/>
          </ac:spMkLst>
        </pc:spChg>
        <pc:spChg chg="del">
          <ac:chgData name="Francisco Valentin Ramirez Cuevas" userId="e79bf063-6348-4b44-8f45-581164b14c81" providerId="ADAL" clId="{51A3B458-BF45-492E-9905-C0A744BCF09E}" dt="2022-11-09T02:44:28.640" v="1644" actId="478"/>
          <ac:spMkLst>
            <pc:docMk/>
            <pc:sldMk cId="681324281" sldId="401"/>
            <ac:spMk id="25" creationId="{217AD4F3-9362-BFD0-E026-B2A757FF8359}"/>
          </ac:spMkLst>
        </pc:s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26" creationId="{3AAE4DB0-D824-2631-15B9-95DBD0882126}"/>
          </ac:grpSpMkLst>
        </pc:grpChg>
        <pc:grpChg chg="del">
          <ac:chgData name="Francisco Valentin Ramirez Cuevas" userId="e79bf063-6348-4b44-8f45-581164b14c81" providerId="ADAL" clId="{51A3B458-BF45-492E-9905-C0A744BCF09E}" dt="2022-11-09T02:44:28.640" v="1644" actId="478"/>
          <ac:grpSpMkLst>
            <pc:docMk/>
            <pc:sldMk cId="681324281" sldId="401"/>
            <ac:grpSpMk id="55" creationId="{2A7C8F16-DA48-F207-82AB-7722A1E835EB}"/>
          </ac:grpSpMkLst>
        </pc:grpChg>
        <pc:picChg chg="add mod ord modCrop">
          <ac:chgData name="Francisco Valentin Ramirez Cuevas" userId="e79bf063-6348-4b44-8f45-581164b14c81" providerId="ADAL" clId="{51A3B458-BF45-492E-9905-C0A744BCF09E}" dt="2022-11-09T02:46:42.788" v="1669" actId="1076"/>
          <ac:picMkLst>
            <pc:docMk/>
            <pc:sldMk cId="681324281" sldId="401"/>
            <ac:picMk id="5" creationId="{B292AE25-7D29-96C7-D2D6-94C0A4ABA88D}"/>
          </ac:picMkLst>
        </pc:picChg>
        <pc:picChg chg="del">
          <ac:chgData name="Francisco Valentin Ramirez Cuevas" userId="e79bf063-6348-4b44-8f45-581164b14c81" providerId="ADAL" clId="{51A3B458-BF45-492E-9905-C0A744BCF09E}" dt="2022-11-09T02:44:28.640" v="1644" actId="478"/>
          <ac:picMkLst>
            <pc:docMk/>
            <pc:sldMk cId="681324281" sldId="401"/>
            <ac:picMk id="28" creationId="{F675D1F7-70BA-CA20-A331-E6449EFEA539}"/>
          </ac:picMkLst>
        </pc:picChg>
      </pc:sldChg>
      <pc:sldChg chg="addSp modSp add mod">
        <pc:chgData name="Francisco Valentin Ramirez Cuevas" userId="e79bf063-6348-4b44-8f45-581164b14c81" providerId="ADAL" clId="{51A3B458-BF45-492E-9905-C0A744BCF09E}" dt="2022-11-09T02:57:27.873" v="1678" actId="1076"/>
        <pc:sldMkLst>
          <pc:docMk/>
          <pc:sldMk cId="525784560" sldId="402"/>
        </pc:sldMkLst>
        <pc:spChg chg="add mod">
          <ac:chgData name="Francisco Valentin Ramirez Cuevas" userId="e79bf063-6348-4b44-8f45-581164b14c81" providerId="ADAL" clId="{51A3B458-BF45-492E-9905-C0A744BCF09E}" dt="2022-11-09T02:57:22.803" v="1676" actId="1076"/>
          <ac:spMkLst>
            <pc:docMk/>
            <pc:sldMk cId="525784560" sldId="402"/>
            <ac:spMk id="4" creationId="{0B702BE8-DE44-0EDE-5C52-809E2188D082}"/>
          </ac:spMkLst>
        </pc:spChg>
        <pc:picChg chg="add mod ord">
          <ac:chgData name="Francisco Valentin Ramirez Cuevas" userId="e79bf063-6348-4b44-8f45-581164b14c81" providerId="ADAL" clId="{51A3B458-BF45-492E-9905-C0A744BCF09E}" dt="2022-11-09T02:57:27.873" v="1678" actId="1076"/>
          <ac:picMkLst>
            <pc:docMk/>
            <pc:sldMk cId="525784560" sldId="402"/>
            <ac:picMk id="3" creationId="{E7762478-6D8F-65E0-220E-D4DCF7BB8339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4:56:02.202" v="1806" actId="14100"/>
        <pc:sldMkLst>
          <pc:docMk/>
          <pc:sldMk cId="4156735732" sldId="403"/>
        </pc:sldMkLst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2" creationId="{8E24009F-6260-B6A0-78A0-90518F58F891}"/>
          </ac:spMkLst>
        </pc:spChg>
        <pc:spChg chg="del">
          <ac:chgData name="Francisco Valentin Ramirez Cuevas" userId="e79bf063-6348-4b44-8f45-581164b14c81" providerId="ADAL" clId="{51A3B458-BF45-492E-9905-C0A744BCF09E}" dt="2022-11-09T14:32:18.027" v="1680" actId="478"/>
          <ac:spMkLst>
            <pc:docMk/>
            <pc:sldMk cId="4156735732" sldId="403"/>
            <ac:spMk id="3" creationId="{86553545-91D7-CEBE-BD3F-2631DAF5E18F}"/>
          </ac:spMkLst>
        </pc:spChg>
        <pc:grpChg chg="add del mod">
          <ac:chgData name="Francisco Valentin Ramirez Cuevas" userId="e79bf063-6348-4b44-8f45-581164b14c81" providerId="ADAL" clId="{51A3B458-BF45-492E-9905-C0A744BCF09E}" dt="2022-11-09T14:40:28.696" v="1791" actId="165"/>
          <ac:grpSpMkLst>
            <pc:docMk/>
            <pc:sldMk cId="4156735732" sldId="403"/>
            <ac:grpSpMk id="7" creationId="{D8029546-41FA-D607-FD83-BBDF2CD2E281}"/>
          </ac:grpSpMkLst>
        </pc:grpChg>
        <pc:picChg chg="add mod topLvl modCrop">
          <ac:chgData name="Francisco Valentin Ramirez Cuevas" userId="e79bf063-6348-4b44-8f45-581164b14c81" providerId="ADAL" clId="{51A3B458-BF45-492E-9905-C0A744BCF09E}" dt="2022-11-09T14:56:02.202" v="1806" actId="14100"/>
          <ac:picMkLst>
            <pc:docMk/>
            <pc:sldMk cId="4156735732" sldId="403"/>
            <ac:picMk id="5" creationId="{9FB4A382-04D4-9F64-1E27-F8361304254B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4:40:28.696" v="1791" actId="165"/>
          <ac:picMkLst>
            <pc:docMk/>
            <pc:sldMk cId="4156735732" sldId="403"/>
            <ac:picMk id="6" creationId="{C94959B1-693B-036D-25B1-E2A72E4E3834}"/>
          </ac:picMkLst>
        </pc:picChg>
      </pc:sldChg>
      <pc:sldChg chg="addSp delSp modSp new mod">
        <pc:chgData name="Francisco Valentin Ramirez Cuevas" userId="e79bf063-6348-4b44-8f45-581164b14c81" providerId="ADAL" clId="{51A3B458-BF45-492E-9905-C0A744BCF09E}" dt="2022-11-09T15:03:38.477" v="1898"/>
        <pc:sldMkLst>
          <pc:docMk/>
          <pc:sldMk cId="1639848910" sldId="404"/>
        </pc:sldMkLst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2" creationId="{692903CD-E8A1-CBE4-E9EE-D31112F701BA}"/>
          </ac:spMkLst>
        </pc:spChg>
        <pc:spChg chg="del">
          <ac:chgData name="Francisco Valentin Ramirez Cuevas" userId="e79bf063-6348-4b44-8f45-581164b14c81" providerId="ADAL" clId="{51A3B458-BF45-492E-9905-C0A744BCF09E}" dt="2022-11-09T14:36:22.400" v="1687" actId="478"/>
          <ac:spMkLst>
            <pc:docMk/>
            <pc:sldMk cId="1639848910" sldId="404"/>
            <ac:spMk id="3" creationId="{81A5E1A0-3C37-2362-6E2B-A84F0CD08E9C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8.477" v="1898"/>
          <ac:spMkLst>
            <pc:docMk/>
            <pc:sldMk cId="1639848910" sldId="404"/>
            <ac:spMk id="9" creationId="{554A88C8-87F1-4C81-E7BE-A722B2B6C7CE}"/>
          </ac:spMkLst>
        </pc:spChg>
        <pc:picChg chg="add del mod">
          <ac:chgData name="Francisco Valentin Ramirez Cuevas" userId="e79bf063-6348-4b44-8f45-581164b14c81" providerId="ADAL" clId="{51A3B458-BF45-492E-9905-C0A744BCF09E}" dt="2022-11-09T14:38:44.045" v="1701" actId="21"/>
          <ac:picMkLst>
            <pc:docMk/>
            <pc:sldMk cId="1639848910" sldId="404"/>
            <ac:picMk id="5" creationId="{61272919-0BD6-FA39-108A-E95FB086D851}"/>
          </ac:picMkLst>
        </pc:picChg>
        <pc:picChg chg="add del">
          <ac:chgData name="Francisco Valentin Ramirez Cuevas" userId="e79bf063-6348-4b44-8f45-581164b14c81" providerId="ADAL" clId="{51A3B458-BF45-492E-9905-C0A744BCF09E}" dt="2022-11-09T14:47:57.255" v="1793" actId="21"/>
          <ac:picMkLst>
            <pc:docMk/>
            <pc:sldMk cId="1639848910" sldId="404"/>
            <ac:picMk id="7" creationId="{12A46E9B-C03E-9A4F-8AF8-F4D12F8B4270}"/>
          </ac:picMkLst>
        </pc:picChg>
        <pc:picChg chg="add mod">
          <ac:chgData name="Francisco Valentin Ramirez Cuevas" userId="e79bf063-6348-4b44-8f45-581164b14c81" providerId="ADAL" clId="{51A3B458-BF45-492E-9905-C0A744BCF09E}" dt="2022-11-09T14:48:00.358" v="1796" actId="1076"/>
          <ac:picMkLst>
            <pc:docMk/>
            <pc:sldMk cId="1639848910" sldId="404"/>
            <ac:picMk id="8" creationId="{7CFDC42E-0752-71C8-12F0-93FB42926FC5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8:42:34.480" v="2219" actId="732"/>
        <pc:sldMkLst>
          <pc:docMk/>
          <pc:sldMk cId="3172277341" sldId="405"/>
        </pc:sldMkLst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2" creationId="{32074AEF-C48F-23EA-587E-BF993051CB59}"/>
          </ac:spMkLst>
        </pc:spChg>
        <pc:spChg chg="del">
          <ac:chgData name="Francisco Valentin Ramirez Cuevas" userId="e79bf063-6348-4b44-8f45-581164b14c81" providerId="ADAL" clId="{51A3B458-BF45-492E-9905-C0A744BCF09E}" dt="2022-11-09T14:36:56.492" v="1692" actId="478"/>
          <ac:spMkLst>
            <pc:docMk/>
            <pc:sldMk cId="3172277341" sldId="405"/>
            <ac:spMk id="3" creationId="{8EC7375D-F231-C71B-8BC3-D641ADC5EA45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7" creationId="{F75E5E2C-3D69-C4F9-557D-8BA8CBB2648F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8" creationId="{422EE49A-0E52-431B-B296-5B183E406512}"/>
          </ac:spMkLst>
        </pc:spChg>
        <pc:spChg chg="add del mod">
          <ac:chgData name="Francisco Valentin Ramirez Cuevas" userId="e79bf063-6348-4b44-8f45-581164b14c81" providerId="ADAL" clId="{51A3B458-BF45-492E-9905-C0A744BCF09E}" dt="2022-11-09T15:03:31.819" v="1896" actId="478"/>
          <ac:spMkLst>
            <pc:docMk/>
            <pc:sldMk cId="3172277341" sldId="405"/>
            <ac:spMk id="9" creationId="{6425B01F-4600-5028-3EB3-68E44595CE4D}"/>
          </ac:spMkLst>
        </pc:spChg>
        <pc:spChg chg="add del mod">
          <ac:chgData name="Francisco Valentin Ramirez Cuevas" userId="e79bf063-6348-4b44-8f45-581164b14c81" providerId="ADAL" clId="{51A3B458-BF45-492E-9905-C0A744BCF09E}" dt="2022-11-09T15:05:52.936" v="1995" actId="478"/>
          <ac:spMkLst>
            <pc:docMk/>
            <pc:sldMk cId="3172277341" sldId="405"/>
            <ac:spMk id="10" creationId="{B2427CC3-60C1-CDDA-A2E1-F6F48BC6A81B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19.320" v="2213" actId="20577"/>
          <ac:spMkLst>
            <pc:docMk/>
            <pc:sldMk cId="3172277341" sldId="405"/>
            <ac:spMk id="11" creationId="{5ACBFB0D-DEA1-EDE6-56B8-52671EC3ECD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2" creationId="{466E46F1-BA46-CAB6-59D9-6F25399DCBB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7.100" v="2125" actId="1076"/>
          <ac:spMkLst>
            <pc:docMk/>
            <pc:sldMk cId="3172277341" sldId="405"/>
            <ac:spMk id="13" creationId="{43CFF86E-2FD5-FF77-8E32-99812047397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4" creationId="{730E30AB-B0DB-E81A-4E59-658439CEC992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5" creationId="{0FFE2574-D5B7-3E93-9777-E290172B9288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6" creationId="{D92795DE-DEE8-0C1D-8C2C-116F7000F138}"/>
          </ac:spMkLst>
        </pc:spChg>
        <pc:spChg chg="add del mod">
          <ac:chgData name="Francisco Valentin Ramirez Cuevas" userId="e79bf063-6348-4b44-8f45-581164b14c81" providerId="ADAL" clId="{51A3B458-BF45-492E-9905-C0A744BCF09E}" dt="2022-11-09T15:07:03.175" v="2021"/>
          <ac:spMkLst>
            <pc:docMk/>
            <pc:sldMk cId="3172277341" sldId="405"/>
            <ac:spMk id="17" creationId="{A09E6A14-BBB2-D094-187A-8AA6F620A57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02.139" v="2124" actId="165"/>
          <ac:spMkLst>
            <pc:docMk/>
            <pc:sldMk cId="3172277341" sldId="405"/>
            <ac:spMk id="18" creationId="{D643C2E9-64E5-5D39-D132-0883F0C6E83D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04:22.051" v="2140" actId="1037"/>
          <ac:spMkLst>
            <pc:docMk/>
            <pc:sldMk cId="3172277341" sldId="405"/>
            <ac:spMk id="19" creationId="{A1FE2A88-EBEB-FF2F-7A75-0830D811F0B0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4" creationId="{28BE8333-2665-57D3-616B-86C9BBFF9A2A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5" creationId="{C4B53366-0A88-1893-C1CD-F2DD2C0B0536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42:09.283" v="2216" actId="20577"/>
          <ac:spMkLst>
            <pc:docMk/>
            <pc:sldMk cId="3172277341" sldId="405"/>
            <ac:spMk id="26" creationId="{DD33D759-CD0D-FC86-63E3-E2ACB42C969E}"/>
          </ac:spMkLst>
        </pc:spChg>
        <pc:spChg chg="add mod topLvl">
          <ac:chgData name="Francisco Valentin Ramirez Cuevas" userId="e79bf063-6348-4b44-8f45-581164b14c81" providerId="ADAL" clId="{51A3B458-BF45-492E-9905-C0A744BCF09E}" dt="2022-11-09T18:27:06.766" v="2212" actId="1037"/>
          <ac:spMkLst>
            <pc:docMk/>
            <pc:sldMk cId="3172277341" sldId="405"/>
            <ac:spMk id="27" creationId="{72CCA633-F730-DF3D-4D95-EA27D54702DD}"/>
          </ac:spMkLst>
        </pc:spChg>
        <pc:grpChg chg="add del mod">
          <ac:chgData name="Francisco Valentin Ramirez Cuevas" userId="e79bf063-6348-4b44-8f45-581164b14c81" providerId="ADAL" clId="{51A3B458-BF45-492E-9905-C0A744BCF09E}" dt="2022-11-09T15:14:03.051" v="2104" actId="165"/>
          <ac:grpSpMkLst>
            <pc:docMk/>
            <pc:sldMk cId="3172277341" sldId="405"/>
            <ac:grpSpMk id="23" creationId="{B3C7953F-FFAF-A585-933F-942F063CE5DE}"/>
          </ac:grpSpMkLst>
        </pc:grpChg>
        <pc:grpChg chg="add del mod">
          <ac:chgData name="Francisco Valentin Ramirez Cuevas" userId="e79bf063-6348-4b44-8f45-581164b14c81" providerId="ADAL" clId="{51A3B458-BF45-492E-9905-C0A744BCF09E}" dt="2022-11-09T18:04:02.139" v="2124" actId="165"/>
          <ac:grpSpMkLst>
            <pc:docMk/>
            <pc:sldMk cId="3172277341" sldId="405"/>
            <ac:grpSpMk id="28" creationId="{502F1E41-FAC1-40F1-FEB2-A227039623C4}"/>
          </ac:grpSpMkLst>
        </pc:grpChg>
        <pc:picChg chg="add del">
          <ac:chgData name="Francisco Valentin Ramirez Cuevas" userId="e79bf063-6348-4b44-8f45-581164b14c81" providerId="ADAL" clId="{51A3B458-BF45-492E-9905-C0A744BCF09E}" dt="2022-11-09T14:36:58.031" v="1694" actId="21"/>
          <ac:picMkLst>
            <pc:docMk/>
            <pc:sldMk cId="3172277341" sldId="405"/>
            <ac:picMk id="5" creationId="{8F3BA58B-0879-F649-9174-8A3AC081E924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04:02.139" v="2124" actId="165"/>
          <ac:picMkLst>
            <pc:docMk/>
            <pc:sldMk cId="3172277341" sldId="405"/>
            <ac:picMk id="6" creationId="{89593A8C-EB1A-A715-A7A1-908F01F31E3E}"/>
          </ac:picMkLst>
        </pc:picChg>
        <pc:picChg chg="add del">
          <ac:chgData name="Francisco Valentin Ramirez Cuevas" userId="e79bf063-6348-4b44-8f45-581164b14c81" providerId="ADAL" clId="{51A3B458-BF45-492E-9905-C0A744BCF09E}" dt="2022-11-09T15:11:41.127" v="2043" actId="21"/>
          <ac:picMkLst>
            <pc:docMk/>
            <pc:sldMk cId="3172277341" sldId="405"/>
            <ac:picMk id="21" creationId="{96569A0A-FBC7-88EA-E648-993760E78369}"/>
          </ac:picMkLst>
        </pc:picChg>
        <pc:picChg chg="add mod topLvl modCrop">
          <ac:chgData name="Francisco Valentin Ramirez Cuevas" userId="e79bf063-6348-4b44-8f45-581164b14c81" providerId="ADAL" clId="{51A3B458-BF45-492E-9905-C0A744BCF09E}" dt="2022-11-09T18:42:34.480" v="2219" actId="732"/>
          <ac:picMkLst>
            <pc:docMk/>
            <pc:sldMk cId="3172277341" sldId="405"/>
            <ac:picMk id="22" creationId="{00C5491E-DB54-BE47-81A4-33B3D9A838FB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4:38:40.447" v="1700" actId="22"/>
        <pc:sldMkLst>
          <pc:docMk/>
          <pc:sldMk cId="1463211517" sldId="406"/>
        </pc:sldMkLst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2" creationId="{CC029C11-C4B5-1CAF-FF1E-B274D19727D2}"/>
          </ac:spMkLst>
        </pc:spChg>
        <pc:spChg chg="del">
          <ac:chgData name="Francisco Valentin Ramirez Cuevas" userId="e79bf063-6348-4b44-8f45-581164b14c81" providerId="ADAL" clId="{51A3B458-BF45-492E-9905-C0A744BCF09E}" dt="2022-11-09T14:38:40.193" v="1699" actId="478"/>
          <ac:spMkLst>
            <pc:docMk/>
            <pc:sldMk cId="1463211517" sldId="406"/>
            <ac:spMk id="3" creationId="{704F3737-AE46-8831-DEB1-9EAD53339A13}"/>
          </ac:spMkLst>
        </pc:spChg>
        <pc:picChg chg="add">
          <ac:chgData name="Francisco Valentin Ramirez Cuevas" userId="e79bf063-6348-4b44-8f45-581164b14c81" providerId="ADAL" clId="{51A3B458-BF45-492E-9905-C0A744BCF09E}" dt="2022-11-09T14:38:40.447" v="1700" actId="22"/>
          <ac:picMkLst>
            <pc:docMk/>
            <pc:sldMk cId="1463211517" sldId="406"/>
            <ac:picMk id="5" creationId="{6B9D29F5-B871-B7B8-E686-82DE20620B04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7:03:42.647" v="2123" actId="404"/>
        <pc:sldMkLst>
          <pc:docMk/>
          <pc:sldMk cId="3780724138" sldId="407"/>
        </pc:sldMkLst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2" creationId="{999CB42F-BC94-49EC-715F-A0D87D35C2B6}"/>
          </ac:spMkLst>
        </pc:spChg>
        <pc:spChg chg="del">
          <ac:chgData name="Francisco Valentin Ramirez Cuevas" userId="e79bf063-6348-4b44-8f45-581164b14c81" providerId="ADAL" clId="{51A3B458-BF45-492E-9905-C0A744BCF09E}" dt="2022-11-09T14:58:38.361" v="1808" actId="478"/>
          <ac:spMkLst>
            <pc:docMk/>
            <pc:sldMk cId="3780724138" sldId="407"/>
            <ac:spMk id="3" creationId="{ADBC3BD8-7442-F1D4-C7B5-6B799A96E99F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4" creationId="{9125809F-3F1D-E9F7-0BD0-8475D9FE4090}"/>
          </ac:spMkLst>
        </pc:spChg>
        <pc:spChg chg="add del mod">
          <ac:chgData name="Francisco Valentin Ramirez Cuevas" userId="e79bf063-6348-4b44-8f45-581164b14c81" providerId="ADAL" clId="{51A3B458-BF45-492E-9905-C0A744BCF09E}" dt="2022-11-09T14:58:48.419" v="1811"/>
          <ac:spMkLst>
            <pc:docMk/>
            <pc:sldMk cId="3780724138" sldId="407"/>
            <ac:spMk id="5" creationId="{9893CA61-9CB8-FC80-ABD4-F3AD3207F67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8" creationId="{53FDEFDB-1356-36E5-CA2A-F5EBDC88A48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9" creationId="{F2720156-F442-BBEE-C92B-F96EB437D39E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0" creationId="{351EBC9A-0FAA-2592-2D48-145D8CFBE9D5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1" creationId="{751A6B61-06A0-7938-7081-CDD475B75940}"/>
          </ac:spMkLst>
        </pc:spChg>
        <pc:spChg chg="add del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2" creationId="{8D585131-F2DE-FE4F-C509-56C62182F1D2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3" creationId="{F4DC5375-D6E3-D6FE-F1FA-AD1EF3F70620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4" creationId="{1DDC6579-8447-F6C6-8C4D-71387FBB885D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5" creationId="{FB54B4F9-7F1E-2F70-DFF0-A640831BD6B6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6" creationId="{AF7B77C5-0F0F-4F27-0F47-CBBCD3D224E1}"/>
          </ac:spMkLst>
        </pc:spChg>
        <pc:spChg chg="add mod">
          <ac:chgData name="Francisco Valentin Ramirez Cuevas" userId="e79bf063-6348-4b44-8f45-581164b14c81" providerId="ADAL" clId="{51A3B458-BF45-492E-9905-C0A744BCF09E}" dt="2022-11-09T17:03:42.647" v="2123" actId="404"/>
          <ac:spMkLst>
            <pc:docMk/>
            <pc:sldMk cId="3780724138" sldId="407"/>
            <ac:spMk id="17" creationId="{9B46E213-38E7-5AE6-A6C0-E0CDA7116303}"/>
          </ac:spMkLst>
        </pc:spChg>
        <pc:picChg chg="add mod modCrop">
          <ac:chgData name="Francisco Valentin Ramirez Cuevas" userId="e79bf063-6348-4b44-8f45-581164b14c81" providerId="ADAL" clId="{51A3B458-BF45-492E-9905-C0A744BCF09E}" dt="2022-11-09T17:03:42.647" v="2123" actId="404"/>
          <ac:picMkLst>
            <pc:docMk/>
            <pc:sldMk cId="3780724138" sldId="407"/>
            <ac:picMk id="7" creationId="{1BF2E79D-C72D-29B1-F7D7-A8A51588F890}"/>
          </ac:picMkLst>
        </pc:picChg>
      </pc:sldChg>
      <pc:sldChg chg="addSp delSp modSp new mod ord">
        <pc:chgData name="Francisco Valentin Ramirez Cuevas" userId="e79bf063-6348-4b44-8f45-581164b14c81" providerId="ADAL" clId="{51A3B458-BF45-492E-9905-C0A744BCF09E}" dt="2022-11-09T19:26:14.205" v="2230"/>
        <pc:sldMkLst>
          <pc:docMk/>
          <pc:sldMk cId="999083749" sldId="408"/>
        </pc:sldMkLst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2" creationId="{5FD32B8C-040E-7B78-735C-140F9AFE33D7}"/>
          </ac:spMkLst>
        </pc:spChg>
        <pc:spChg chg="del">
          <ac:chgData name="Francisco Valentin Ramirez Cuevas" userId="e79bf063-6348-4b44-8f45-581164b14c81" providerId="ADAL" clId="{51A3B458-BF45-492E-9905-C0A744BCF09E}" dt="2022-11-09T19:21:46.916" v="2221" actId="478"/>
          <ac:spMkLst>
            <pc:docMk/>
            <pc:sldMk cId="999083749" sldId="408"/>
            <ac:spMk id="3" creationId="{DD4320B0-F852-3134-C005-20C9B8FEB87F}"/>
          </ac:spMkLst>
        </pc:spChg>
        <pc:picChg chg="add mod">
          <ac:chgData name="Francisco Valentin Ramirez Cuevas" userId="e79bf063-6348-4b44-8f45-581164b14c81" providerId="ADAL" clId="{51A3B458-BF45-492E-9905-C0A744BCF09E}" dt="2022-11-09T19:21:52.072" v="2223" actId="14100"/>
          <ac:picMkLst>
            <pc:docMk/>
            <pc:sldMk cId="999083749" sldId="408"/>
            <ac:picMk id="5" creationId="{4D97FF40-B223-617D-DC50-FE96E03555CE}"/>
          </ac:picMkLst>
        </pc:picChg>
      </pc:sldChg>
      <pc:sldChg chg="addSp delSp new mod">
        <pc:chgData name="Francisco Valentin Ramirez Cuevas" userId="e79bf063-6348-4b44-8f45-581164b14c81" providerId="ADAL" clId="{51A3B458-BF45-492E-9905-C0A744BCF09E}" dt="2022-11-09T19:26:22.813" v="2234"/>
        <pc:sldMkLst>
          <pc:docMk/>
          <pc:sldMk cId="25099333" sldId="409"/>
        </pc:sldMkLst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2" creationId="{C7BED617-44B4-B6B2-2730-23A7B37469B5}"/>
          </ac:spMkLst>
        </pc:spChg>
        <pc:spChg chg="del">
          <ac:chgData name="Francisco Valentin Ramirez Cuevas" userId="e79bf063-6348-4b44-8f45-581164b14c81" providerId="ADAL" clId="{51A3B458-BF45-492E-9905-C0A744BCF09E}" dt="2022-11-09T19:26:20.271" v="2233" actId="478"/>
          <ac:spMkLst>
            <pc:docMk/>
            <pc:sldMk cId="25099333" sldId="409"/>
            <ac:spMk id="3" creationId="{2A57A092-AE5E-DB28-7CA8-2D21A34CACB5}"/>
          </ac:spMkLst>
        </pc:spChg>
        <pc:picChg chg="add del">
          <ac:chgData name="Francisco Valentin Ramirez Cuevas" userId="e79bf063-6348-4b44-8f45-581164b14c81" providerId="ADAL" clId="{51A3B458-BF45-492E-9905-C0A744BCF09E}" dt="2022-11-09T19:26:17.761" v="2232" actId="21"/>
          <ac:picMkLst>
            <pc:docMk/>
            <pc:sldMk cId="25099333" sldId="409"/>
            <ac:picMk id="5" creationId="{603174CC-CE0E-974B-9690-48D88836E84E}"/>
          </ac:picMkLst>
        </pc:picChg>
        <pc:picChg chg="add">
          <ac:chgData name="Francisco Valentin Ramirez Cuevas" userId="e79bf063-6348-4b44-8f45-581164b14c81" providerId="ADAL" clId="{51A3B458-BF45-492E-9905-C0A744BCF09E}" dt="2022-11-09T19:26:22.813" v="2234"/>
          <ac:picMkLst>
            <pc:docMk/>
            <pc:sldMk cId="25099333" sldId="409"/>
            <ac:picMk id="6" creationId="{62C6181F-BC53-C461-9E4A-A02DF6CA5F01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396E62FC-D33E-4C03-B518-7C3636F5493C}"/>
    <pc:docChg chg="custSel addSld modSld">
      <pc:chgData name="Francisco Valentin Ramirez Cuevas" userId="e79bf063-6348-4b44-8f45-581164b14c81" providerId="ADAL" clId="{396E62FC-D33E-4C03-B518-7C3636F5493C}" dt="2022-11-11T01:22:26.752" v="53" actId="1076"/>
      <pc:docMkLst>
        <pc:docMk/>
      </pc:docMkLst>
      <pc:sldChg chg="addSp modSp mod">
        <pc:chgData name="Francisco Valentin Ramirez Cuevas" userId="e79bf063-6348-4b44-8f45-581164b14c81" providerId="ADAL" clId="{396E62FC-D33E-4C03-B518-7C3636F5493C}" dt="2022-11-11T00:44:21.702" v="28" actId="1076"/>
        <pc:sldMkLst>
          <pc:docMk/>
          <pc:sldMk cId="1891365397" sldId="414"/>
        </pc:sldMkLst>
        <pc:picChg chg="mod">
          <ac:chgData name="Francisco Valentin Ramirez Cuevas" userId="e79bf063-6348-4b44-8f45-581164b14c81" providerId="ADAL" clId="{396E62FC-D33E-4C03-B518-7C3636F5493C}" dt="2022-11-11T00:20:37.693" v="4" actId="1076"/>
          <ac:picMkLst>
            <pc:docMk/>
            <pc:sldMk cId="1891365397" sldId="414"/>
            <ac:picMk id="5" creationId="{4E13C842-0813-4E2B-B46D-B59E7D635504}"/>
          </ac:picMkLst>
        </pc:picChg>
        <pc:picChg chg="mod">
          <ac:chgData name="Francisco Valentin Ramirez Cuevas" userId="e79bf063-6348-4b44-8f45-581164b14c81" providerId="ADAL" clId="{396E62FC-D33E-4C03-B518-7C3636F5493C}" dt="2022-11-11T00:44:03.107" v="25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44:21.702" v="28" actId="1076"/>
          <ac:picMkLst>
            <pc:docMk/>
            <pc:sldMk cId="1891365397" sldId="414"/>
            <ac:picMk id="1026" creationId="{02623FA5-7C23-2DB7-252D-A9EB5BFFC858}"/>
          </ac:picMkLst>
        </pc:picChg>
        <pc:picChg chg="mod">
          <ac:chgData name="Francisco Valentin Ramirez Cuevas" userId="e79bf063-6348-4b44-8f45-581164b14c81" providerId="ADAL" clId="{396E62FC-D33E-4C03-B518-7C3636F5493C}" dt="2022-11-11T00:20:32.296" v="2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 mod">
        <pc:chgData name="Francisco Valentin Ramirez Cuevas" userId="e79bf063-6348-4b44-8f45-581164b14c81" providerId="ADAL" clId="{396E62FC-D33E-4C03-B518-7C3636F5493C}" dt="2022-11-11T00:20:52.690" v="12" actId="1076"/>
        <pc:sldMkLst>
          <pc:docMk/>
          <pc:sldMk cId="1870750285" sldId="415"/>
        </pc:sldMkLst>
        <pc:spChg chg="del">
          <ac:chgData name="Francisco Valentin Ramirez Cuevas" userId="e79bf063-6348-4b44-8f45-581164b14c81" providerId="ADAL" clId="{396E62FC-D33E-4C03-B518-7C3636F5493C}" dt="2022-11-11T00:20:44.649" v="6" actId="478"/>
          <ac:spMkLst>
            <pc:docMk/>
            <pc:sldMk cId="1870750285" sldId="415"/>
            <ac:spMk id="8" creationId="{0FE43F7D-6AD1-47B1-8306-FF7DA02011A1}"/>
          </ac:spMkLst>
        </pc:spChg>
        <pc:picChg chg="add del">
          <ac:chgData name="Francisco Valentin Ramirez Cuevas" userId="e79bf063-6348-4b44-8f45-581164b14c81" providerId="ADAL" clId="{396E62FC-D33E-4C03-B518-7C3636F5493C}" dt="2022-11-11T00:20:46.884" v="8" actId="21"/>
          <ac:picMkLst>
            <pc:docMk/>
            <pc:sldMk cId="1870750285" sldId="415"/>
            <ac:picMk id="3" creationId="{3AAFD6DA-D2C9-2B3A-B75E-1708B4BB1260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4" creationId="{A84F5174-5EC0-4596-A687-CE7D6F657F0B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5" creationId="{4E13C842-0813-4E2B-B46D-B59E7D635504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396E62FC-D33E-4C03-B518-7C3636F5493C}" dt="2022-11-11T00:20:52.690" v="12" actId="1076"/>
          <ac:picMkLst>
            <pc:docMk/>
            <pc:sldMk cId="1870750285" sldId="415"/>
            <ac:picMk id="7" creationId="{CF6C03ED-5A8A-441F-2DA5-C75F2FBCDC9C}"/>
          </ac:picMkLst>
        </pc:picChg>
        <pc:picChg chg="del">
          <ac:chgData name="Francisco Valentin Ramirez Cuevas" userId="e79bf063-6348-4b44-8f45-581164b14c81" providerId="ADAL" clId="{396E62FC-D33E-4C03-B518-7C3636F5493C}" dt="2022-11-11T00:20:44.649" v="6" actId="478"/>
          <ac:picMkLst>
            <pc:docMk/>
            <pc:sldMk cId="1870750285" sldId="415"/>
            <ac:picMk id="3074" creationId="{C19890E9-35AC-436F-AF1C-82FE225D5D55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04:34.093" v="46" actId="14100"/>
        <pc:sldMkLst>
          <pc:docMk/>
          <pc:sldMk cId="650759551" sldId="416"/>
        </pc:sldMkLst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2" creationId="{968F3BC3-529D-235F-5D35-A4AEA1D976DC}"/>
          </ac:spMkLst>
        </pc:spChg>
        <pc:spChg chg="del">
          <ac:chgData name="Francisco Valentin Ramirez Cuevas" userId="e79bf063-6348-4b44-8f45-581164b14c81" providerId="ADAL" clId="{396E62FC-D33E-4C03-B518-7C3636F5493C}" dt="2022-11-11T01:03:32.588" v="30" actId="478"/>
          <ac:spMkLst>
            <pc:docMk/>
            <pc:sldMk cId="650759551" sldId="416"/>
            <ac:spMk id="3" creationId="{453E0805-4716-6B58-665F-DF0251E58C9A}"/>
          </ac:spMkLst>
        </pc:spChg>
        <pc:spChg chg="add mod">
          <ac:chgData name="Francisco Valentin Ramirez Cuevas" userId="e79bf063-6348-4b44-8f45-581164b14c81" providerId="ADAL" clId="{396E62FC-D33E-4C03-B518-7C3636F5493C}" dt="2022-11-11T01:04:11.001" v="39" actId="2085"/>
          <ac:spMkLst>
            <pc:docMk/>
            <pc:sldMk cId="650759551" sldId="416"/>
            <ac:spMk id="7" creationId="{DCA9B7C5-D4D5-15B9-E374-39054A6D662F}"/>
          </ac:spMkLst>
        </pc:spChg>
        <pc:spChg chg="add mod">
          <ac:chgData name="Francisco Valentin Ramirez Cuevas" userId="e79bf063-6348-4b44-8f45-581164b14c81" providerId="ADAL" clId="{396E62FC-D33E-4C03-B518-7C3636F5493C}" dt="2022-11-11T01:04:18.738" v="42" actId="14100"/>
          <ac:spMkLst>
            <pc:docMk/>
            <pc:sldMk cId="650759551" sldId="416"/>
            <ac:spMk id="8" creationId="{AD367803-E912-1F9B-C86C-334B596F07C6}"/>
          </ac:spMkLst>
        </pc:spChg>
        <pc:spChg chg="add mod">
          <ac:chgData name="Francisco Valentin Ramirez Cuevas" userId="e79bf063-6348-4b44-8f45-581164b14c81" providerId="ADAL" clId="{396E62FC-D33E-4C03-B518-7C3636F5493C}" dt="2022-11-11T01:04:34.093" v="46" actId="14100"/>
          <ac:spMkLst>
            <pc:docMk/>
            <pc:sldMk cId="650759551" sldId="416"/>
            <ac:spMk id="9" creationId="{0803A639-FCE0-BB97-FAB6-B58B2CCBA6EF}"/>
          </ac:spMkLst>
        </pc:spChg>
        <pc:picChg chg="add del mod">
          <ac:chgData name="Francisco Valentin Ramirez Cuevas" userId="e79bf063-6348-4b44-8f45-581164b14c81" providerId="ADAL" clId="{396E62FC-D33E-4C03-B518-7C3636F5493C}" dt="2022-11-11T01:03:38.669" v="34" actId="21"/>
          <ac:picMkLst>
            <pc:docMk/>
            <pc:sldMk cId="650759551" sldId="416"/>
            <ac:picMk id="5" creationId="{7B389009-E2A7-9E0A-033E-3C3DB2242B7A}"/>
          </ac:picMkLst>
        </pc:picChg>
        <pc:picChg chg="add">
          <ac:chgData name="Francisco Valentin Ramirez Cuevas" userId="e79bf063-6348-4b44-8f45-581164b14c81" providerId="ADAL" clId="{396E62FC-D33E-4C03-B518-7C3636F5493C}" dt="2022-11-11T01:03:40.206" v="35"/>
          <ac:picMkLst>
            <pc:docMk/>
            <pc:sldMk cId="650759551" sldId="416"/>
            <ac:picMk id="6" creationId="{D1698A4C-34AF-436D-9A52-4A236597DE7D}"/>
          </ac:picMkLst>
        </pc:picChg>
      </pc:sldChg>
      <pc:sldChg chg="addSp delSp modSp new mod">
        <pc:chgData name="Francisco Valentin Ramirez Cuevas" userId="e79bf063-6348-4b44-8f45-581164b14c81" providerId="ADAL" clId="{396E62FC-D33E-4C03-B518-7C3636F5493C}" dt="2022-11-11T01:22:26.752" v="53" actId="1076"/>
        <pc:sldMkLst>
          <pc:docMk/>
          <pc:sldMk cId="1802203413" sldId="417"/>
        </pc:sldMkLst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2" creationId="{7645F967-B986-2E4A-BE88-B2F5299BFC36}"/>
          </ac:spMkLst>
        </pc:spChg>
        <pc:spChg chg="del">
          <ac:chgData name="Francisco Valentin Ramirez Cuevas" userId="e79bf063-6348-4b44-8f45-581164b14c81" providerId="ADAL" clId="{396E62FC-D33E-4C03-B518-7C3636F5493C}" dt="2022-11-11T01:22:18.253" v="48" actId="478"/>
          <ac:spMkLst>
            <pc:docMk/>
            <pc:sldMk cId="1802203413" sldId="417"/>
            <ac:spMk id="3" creationId="{226696D7-19AE-E80D-F591-C52C34FA3DC0}"/>
          </ac:spMkLst>
        </pc:spChg>
        <pc:picChg chg="add del">
          <ac:chgData name="Francisco Valentin Ramirez Cuevas" userId="e79bf063-6348-4b44-8f45-581164b14c81" providerId="ADAL" clId="{396E62FC-D33E-4C03-B518-7C3636F5493C}" dt="2022-11-11T01:22:21.512" v="50" actId="21"/>
          <ac:picMkLst>
            <pc:docMk/>
            <pc:sldMk cId="1802203413" sldId="417"/>
            <ac:picMk id="5" creationId="{1C696386-7919-F6BD-590B-2E1A1AC9A4DC}"/>
          </ac:picMkLst>
        </pc:picChg>
        <pc:picChg chg="add mod">
          <ac:chgData name="Francisco Valentin Ramirez Cuevas" userId="e79bf063-6348-4b44-8f45-581164b14c81" providerId="ADAL" clId="{396E62FC-D33E-4C03-B518-7C3636F5493C}" dt="2022-11-11T01:22:26.752" v="53" actId="1076"/>
          <ac:picMkLst>
            <pc:docMk/>
            <pc:sldMk cId="1802203413" sldId="417"/>
            <ac:picMk id="6" creationId="{75EEC318-9F5F-0284-2E0F-7D253BBD97B8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408DBF54-44C0-4900-A7C4-58B1334BE15B}"/>
    <pc:docChg chg="undo redo custSel addSld delSld modSld sldOrd">
      <pc:chgData name="Francisco Valentin Ramirez Cuevas" userId="e79bf063-6348-4b44-8f45-581164b14c81" providerId="ADAL" clId="{408DBF54-44C0-4900-A7C4-58B1334BE15B}" dt="2022-11-03T20:33:09.189" v="1573" actId="1076"/>
      <pc:docMkLst>
        <pc:docMk/>
      </pc:docMkLst>
      <pc:sldChg chg="addSp delSp modSp mod">
        <pc:chgData name="Francisco Valentin Ramirez Cuevas" userId="e79bf063-6348-4b44-8f45-581164b14c81" providerId="ADAL" clId="{408DBF54-44C0-4900-A7C4-58B1334BE15B}" dt="2022-11-03T14:40:11.873" v="669" actId="478"/>
        <pc:sldMkLst>
          <pc:docMk/>
          <pc:sldMk cId="3622600752" sldId="370"/>
        </pc:sldMkLst>
        <pc:picChg chg="del">
          <ac:chgData name="Francisco Valentin Ramirez Cuevas" userId="e79bf063-6348-4b44-8f45-581164b14c81" providerId="ADAL" clId="{408DBF54-44C0-4900-A7C4-58B1334BE15B}" dt="2022-11-03T14:40:11.873" v="669" actId="478"/>
          <ac:picMkLst>
            <pc:docMk/>
            <pc:sldMk cId="3622600752" sldId="370"/>
            <ac:picMk id="3" creationId="{F171AD74-CC69-40ED-B269-E7B7CF2DCC82}"/>
          </ac:picMkLst>
        </pc:picChg>
        <pc:picChg chg="mod">
          <ac:chgData name="Francisco Valentin Ramirez Cuevas" userId="e79bf063-6348-4b44-8f45-581164b14c81" providerId="ADAL" clId="{408DBF54-44C0-4900-A7C4-58B1334BE15B}" dt="2022-11-03T14:29:17.762" v="603" actId="14100"/>
          <ac:picMkLst>
            <pc:docMk/>
            <pc:sldMk cId="3622600752" sldId="370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408DBF54-44C0-4900-A7C4-58B1334BE15B}" dt="2022-11-03T14:11:57.418" v="203" actId="21"/>
          <ac:picMkLst>
            <pc:docMk/>
            <pc:sldMk cId="3622600752" sldId="370"/>
            <ac:picMk id="3074" creationId="{EA08DB04-25BA-9E84-9F10-C10CB6C3A99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57:16.465" v="747" actId="1076"/>
        <pc:sldMkLst>
          <pc:docMk/>
          <pc:sldMk cId="1631898925" sldId="371"/>
        </pc:sldMkLst>
        <pc:picChg chg="add del mod">
          <ac:chgData name="Francisco Valentin Ramirez Cuevas" userId="e79bf063-6348-4b44-8f45-581164b14c81" providerId="ADAL" clId="{408DBF54-44C0-4900-A7C4-58B1334BE15B}" dt="2022-11-03T14:54:36.464" v="715" actId="478"/>
          <ac:picMkLst>
            <pc:docMk/>
            <pc:sldMk cId="1631898925" sldId="371"/>
            <ac:picMk id="2" creationId="{27F1DB6F-28E5-3A77-BE38-70FCC3A5F4B6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6.465" v="747" actId="1076"/>
          <ac:picMkLst>
            <pc:docMk/>
            <pc:sldMk cId="1631898925" sldId="371"/>
            <ac:picMk id="3" creationId="{CCD62232-ED26-5392-C561-3F5BD74FE2A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57:07.901" v="744" actId="14100"/>
          <ac:picMkLst>
            <pc:docMk/>
            <pc:sldMk cId="1631898925" sldId="371"/>
            <ac:picMk id="4" creationId="{82E68647-D73F-B90A-AF9D-D5D1A24ECCB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4:38.140" v="716" actId="478"/>
          <ac:picMkLst>
            <pc:docMk/>
            <pc:sldMk cId="1631898925" sldId="371"/>
            <ac:picMk id="7" creationId="{2AB3CA31-14FD-4551-8ACF-4BE9874CDB76}"/>
          </ac:picMkLst>
        </pc:picChg>
        <pc:picChg chg="mod">
          <ac:chgData name="Francisco Valentin Ramirez Cuevas" userId="e79bf063-6348-4b44-8f45-581164b14c81" providerId="ADAL" clId="{408DBF54-44C0-4900-A7C4-58B1334BE15B}" dt="2022-11-03T14:49:51.910" v="692" actId="1076"/>
          <ac:picMkLst>
            <pc:docMk/>
            <pc:sldMk cId="1631898925" sldId="371"/>
            <ac:picMk id="1026" creationId="{27E67B4A-491E-4EEB-9ACB-E66577F7F94B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51:22.341" v="698"/>
          <ac:picMkLst>
            <pc:docMk/>
            <pc:sldMk cId="1631898925" sldId="371"/>
            <ac:picMk id="5122" creationId="{1B78969B-678B-0517-F335-3C1708D29CD9}"/>
          </ac:picMkLst>
        </pc:picChg>
        <pc:picChg chg="add mod">
          <ac:chgData name="Francisco Valentin Ramirez Cuevas" userId="e79bf063-6348-4b44-8f45-581164b14c81" providerId="ADAL" clId="{408DBF54-44C0-4900-A7C4-58B1334BE15B}" dt="2022-11-03T14:57:14.495" v="746" actId="14100"/>
          <ac:picMkLst>
            <pc:docMk/>
            <pc:sldMk cId="1631898925" sldId="371"/>
            <ac:picMk id="5124" creationId="{59EC4FF8-DFCB-F583-4CD8-0E75B5137043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4:41:02.965" v="685" actId="1076"/>
        <pc:sldMkLst>
          <pc:docMk/>
          <pc:sldMk cId="1002441250" sldId="372"/>
        </pc:sldMkLst>
        <pc:spChg chg="add mod">
          <ac:chgData name="Francisco Valentin Ramirez Cuevas" userId="e79bf063-6348-4b44-8f45-581164b14c81" providerId="ADAL" clId="{408DBF54-44C0-4900-A7C4-58B1334BE15B}" dt="2022-11-03T14:40:29.184" v="674" actId="164"/>
          <ac:spMkLst>
            <pc:docMk/>
            <pc:sldMk cId="1002441250" sldId="372"/>
            <ac:spMk id="4" creationId="{5012C018-7398-3E42-0E6F-9946C4F2E851}"/>
          </ac:spMkLst>
        </pc:spChg>
        <pc:grpChg chg="add mod">
          <ac:chgData name="Francisco Valentin Ramirez Cuevas" userId="e79bf063-6348-4b44-8f45-581164b14c81" providerId="ADAL" clId="{408DBF54-44C0-4900-A7C4-58B1334BE15B}" dt="2022-11-03T14:40:33.211" v="676" actId="1076"/>
          <ac:grpSpMkLst>
            <pc:docMk/>
            <pc:sldMk cId="1002441250" sldId="372"/>
            <ac:grpSpMk id="5" creationId="{17BA2ADF-BE44-B7FB-4F89-7A2AC87459FE}"/>
          </ac:grpSpMkLst>
        </pc:grpChg>
        <pc:picChg chg="del">
          <ac:chgData name="Francisco Valentin Ramirez Cuevas" userId="e79bf063-6348-4b44-8f45-581164b14c81" providerId="ADAL" clId="{408DBF54-44C0-4900-A7C4-58B1334BE15B}" dt="2022-11-03T14:39:51.301" v="665" actId="478"/>
          <ac:picMkLst>
            <pc:docMk/>
            <pc:sldMk cId="1002441250" sldId="372"/>
            <ac:picMk id="2" creationId="{076C62E3-F0C8-439E-B021-3DBE4CE08AF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0:29.184" v="674" actId="164"/>
          <ac:picMkLst>
            <pc:docMk/>
            <pc:sldMk cId="1002441250" sldId="372"/>
            <ac:picMk id="3" creationId="{79E5746B-59C2-8CB5-50AF-55B5997A04A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41:02.965" v="685" actId="1076"/>
          <ac:picMkLst>
            <pc:docMk/>
            <pc:sldMk cId="1002441250" sldId="372"/>
            <ac:picMk id="6" creationId="{9E6AB090-4B30-69E9-0066-77E47FD258F6}"/>
          </ac:picMkLst>
        </pc:picChg>
      </pc:sldChg>
      <pc:sldChg chg="addSp modSp mod">
        <pc:chgData name="Francisco Valentin Ramirez Cuevas" userId="e79bf063-6348-4b44-8f45-581164b14c81" providerId="ADAL" clId="{408DBF54-44C0-4900-A7C4-58B1334BE15B}" dt="2022-11-03T15:17:23.877" v="907" actId="1076"/>
        <pc:sldMkLst>
          <pc:docMk/>
          <pc:sldMk cId="3242274063" sldId="373"/>
        </pc:sldMkLst>
        <pc:picChg chg="mod">
          <ac:chgData name="Francisco Valentin Ramirez Cuevas" userId="e79bf063-6348-4b44-8f45-581164b14c81" providerId="ADAL" clId="{408DBF54-44C0-4900-A7C4-58B1334BE15B}" dt="2022-11-03T15:17:23.877" v="907" actId="1076"/>
          <ac:picMkLst>
            <pc:docMk/>
            <pc:sldMk cId="3242274063" sldId="373"/>
            <ac:picMk id="6" creationId="{2AA6B862-6825-402C-A634-81683FCC9293}"/>
          </ac:picMkLst>
        </pc:picChg>
        <pc:picChg chg="add mod">
          <ac:chgData name="Francisco Valentin Ramirez Cuevas" userId="e79bf063-6348-4b44-8f45-581164b14c81" providerId="ADAL" clId="{408DBF54-44C0-4900-A7C4-58B1334BE15B}" dt="2022-11-03T15:16:22.442" v="906" actId="1076"/>
          <ac:picMkLst>
            <pc:docMk/>
            <pc:sldMk cId="3242274063" sldId="373"/>
            <ac:picMk id="8194" creationId="{99B64ED9-886A-82BD-BF04-D9684734BA30}"/>
          </ac:picMkLst>
        </pc:picChg>
      </pc:sldChg>
      <pc:sldChg chg="addSp delSp modSp mod">
        <pc:chgData name="Francisco Valentin Ramirez Cuevas" userId="e79bf063-6348-4b44-8f45-581164b14c81" providerId="ADAL" clId="{408DBF54-44C0-4900-A7C4-58B1334BE15B}" dt="2022-11-03T19:06:41.722" v="1027" actId="14100"/>
        <pc:sldMkLst>
          <pc:docMk/>
          <pc:sldMk cId="1773637418" sldId="374"/>
        </pc:sldMkLst>
        <pc:picChg chg="mod">
          <ac:chgData name="Francisco Valentin Ramirez Cuevas" userId="e79bf063-6348-4b44-8f45-581164b14c81" providerId="ADAL" clId="{408DBF54-44C0-4900-A7C4-58B1334BE15B}" dt="2022-11-03T19:06:41.722" v="1027" actId="14100"/>
          <ac:picMkLst>
            <pc:docMk/>
            <pc:sldMk cId="1773637418" sldId="374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3:32:29.558" v="2" actId="21"/>
          <ac:picMkLst>
            <pc:docMk/>
            <pc:sldMk cId="1773637418" sldId="374"/>
            <ac:picMk id="4" creationId="{274975C8-0F2D-B4E9-7AEE-E91EF211D148}"/>
          </ac:picMkLst>
        </pc:picChg>
        <pc:picChg chg="add mod">
          <ac:chgData name="Francisco Valentin Ramirez Cuevas" userId="e79bf063-6348-4b44-8f45-581164b14c81" providerId="ADAL" clId="{408DBF54-44C0-4900-A7C4-58B1334BE15B}" dt="2022-11-03T03:32:38.338" v="5" actId="1076"/>
          <ac:picMkLst>
            <pc:docMk/>
            <pc:sldMk cId="1773637418" sldId="374"/>
            <ac:picMk id="5" creationId="{E3165EC2-7B5F-739C-2E1B-01BCABE3783C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04:24:22.277" v="14" actId="1076"/>
        <pc:sldMkLst>
          <pc:docMk/>
          <pc:sldMk cId="3031336483" sldId="375"/>
        </pc:sldMkLst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04:24:13.972" v="11" actId="21"/>
          <ac:picMkLst>
            <pc:docMk/>
            <pc:sldMk cId="3031336483" sldId="375"/>
            <ac:picMk id="4" creationId="{305C36DA-FC80-63DF-65C3-13145E3C26FC}"/>
          </ac:picMkLst>
        </pc:picChg>
        <pc:picChg chg="del">
          <ac:chgData name="Francisco Valentin Ramirez Cuevas" userId="e79bf063-6348-4b44-8f45-581164b14c81" providerId="ADAL" clId="{408DBF54-44C0-4900-A7C4-58B1334BE15B}" dt="2022-11-03T04:24:05.142" v="9" actId="21"/>
          <ac:picMkLst>
            <pc:docMk/>
            <pc:sldMk cId="3031336483" sldId="375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04:24:22.277" v="14" actId="1076"/>
          <ac:picMkLst>
            <pc:docMk/>
            <pc:sldMk cId="3031336483" sldId="375"/>
            <ac:picMk id="6" creationId="{9651757E-C4A0-D83C-835D-E1375EE0B773}"/>
          </ac:picMkLst>
        </pc:picChg>
      </pc:sldChg>
      <pc:sldChg chg="addSp delSp add mod">
        <pc:chgData name="Francisco Valentin Ramirez Cuevas" userId="e79bf063-6348-4b44-8f45-581164b14c81" providerId="ADAL" clId="{408DBF54-44C0-4900-A7C4-58B1334BE15B}" dt="2022-11-03T12:42:18.149" v="17"/>
        <pc:sldMkLst>
          <pc:docMk/>
          <pc:sldMk cId="4155625901" sldId="376"/>
        </pc:sldMkLst>
        <pc:picChg chg="del">
          <ac:chgData name="Francisco Valentin Ramirez Cuevas" userId="e79bf063-6348-4b44-8f45-581164b14c81" providerId="ADAL" clId="{408DBF54-44C0-4900-A7C4-58B1334BE15B}" dt="2022-11-03T12:42:17.134" v="16" actId="478"/>
          <ac:picMkLst>
            <pc:docMk/>
            <pc:sldMk cId="4155625901" sldId="376"/>
            <ac:picMk id="14" creationId="{85AF2BFA-5504-A7A7-E61D-254D94F3A1DE}"/>
          </ac:picMkLst>
        </pc:picChg>
        <pc:picChg chg="add">
          <ac:chgData name="Francisco Valentin Ramirez Cuevas" userId="e79bf063-6348-4b44-8f45-581164b14c81" providerId="ADAL" clId="{408DBF54-44C0-4900-A7C4-58B1334BE15B}" dt="2022-11-03T12:42:18.149" v="17"/>
          <ac:picMkLst>
            <pc:docMk/>
            <pc:sldMk cId="4155625901" sldId="376"/>
            <ac:picMk id="1026" creationId="{01542184-0F97-F18D-7B79-65E23C41E4AF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4:49:04.681" v="690" actId="14100"/>
        <pc:sldMkLst>
          <pc:docMk/>
          <pc:sldMk cId="1328605141" sldId="377"/>
        </pc:sldMkLst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7" creationId="{24D9946F-7690-4676-034F-DD92AAABE284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48" creationId="{1834E8A0-F580-BE8D-379C-5D31C60E461A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1" creationId="{EAC0BABB-FAE6-40F3-C36A-771D10B533E7}"/>
          </ac:spMkLst>
        </pc:spChg>
        <pc:spChg chg="add mod topLvl">
          <ac:chgData name="Francisco Valentin Ramirez Cuevas" userId="e79bf063-6348-4b44-8f45-581164b14c81" providerId="ADAL" clId="{408DBF54-44C0-4900-A7C4-58B1334BE15B}" dt="2022-11-03T14:33:09.853" v="649" actId="165"/>
          <ac:spMkLst>
            <pc:docMk/>
            <pc:sldMk cId="1328605141" sldId="377"/>
            <ac:spMk id="54" creationId="{FA474BF6-C6C0-1D13-F39E-D9CADD007B06}"/>
          </ac:spMkLst>
        </pc:spChg>
        <pc:spChg chg="add mod">
          <ac:chgData name="Francisco Valentin Ramirez Cuevas" userId="e79bf063-6348-4b44-8f45-581164b14c81" providerId="ADAL" clId="{408DBF54-44C0-4900-A7C4-58B1334BE15B}" dt="2022-11-03T14:48:25.682" v="689" actId="207"/>
          <ac:spMkLst>
            <pc:docMk/>
            <pc:sldMk cId="1328605141" sldId="377"/>
            <ac:spMk id="60" creationId="{FEED6F15-6215-2374-767D-E50754C67E81}"/>
          </ac:spMkLst>
        </pc:spChg>
        <pc:spChg chg="add del mod">
          <ac:chgData name="Francisco Valentin Ramirez Cuevas" userId="e79bf063-6348-4b44-8f45-581164b14c81" providerId="ADAL" clId="{408DBF54-44C0-4900-A7C4-58B1334BE15B}" dt="2022-11-03T14:32:54.401" v="637"/>
          <ac:spMkLst>
            <pc:docMk/>
            <pc:sldMk cId="1328605141" sldId="377"/>
            <ac:spMk id="61" creationId="{AF985F6B-74C7-4FE1-B785-9CBCAE453CE7}"/>
          </ac:spMkLst>
        </pc:spChg>
        <pc:spChg chg="add mod">
          <ac:chgData name="Francisco Valentin Ramirez Cuevas" userId="e79bf063-6348-4b44-8f45-581164b14c81" providerId="ADAL" clId="{408DBF54-44C0-4900-A7C4-58B1334BE15B}" dt="2022-11-03T14:48:15.509" v="687" actId="207"/>
          <ac:spMkLst>
            <pc:docMk/>
            <pc:sldMk cId="1328605141" sldId="377"/>
            <ac:spMk id="62" creationId="{B0AAC63E-DF68-72AE-02FF-CDE94430632B}"/>
          </ac:spMkLst>
        </pc:spChg>
        <pc:grpChg chg="add del mod">
          <ac:chgData name="Francisco Valentin Ramirez Cuevas" userId="e79bf063-6348-4b44-8f45-581164b14c81" providerId="ADAL" clId="{408DBF54-44C0-4900-A7C4-58B1334BE15B}" dt="2022-11-03T14:33:09.853" v="649" actId="165"/>
          <ac:grpSpMkLst>
            <pc:docMk/>
            <pc:sldMk cId="1328605141" sldId="377"/>
            <ac:grpSpMk id="59" creationId="{816BBAA1-F851-CEB9-55CF-F2E4510DFC28}"/>
          </ac:grpSpMkLst>
        </pc:grp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2" creationId="{A3CE5462-7832-3CEE-3459-C2E04BB8FEBE}"/>
          </ac:picMkLst>
        </pc:picChg>
        <pc:picChg chg="del">
          <ac:chgData name="Francisco Valentin Ramirez Cuevas" userId="e79bf063-6348-4b44-8f45-581164b14c81" providerId="ADAL" clId="{408DBF54-44C0-4900-A7C4-58B1334BE15B}" dt="2022-11-03T13:52:00.235" v="19" actId="478"/>
          <ac:picMkLst>
            <pc:docMk/>
            <pc:sldMk cId="1328605141" sldId="377"/>
            <ac:picMk id="1026" creationId="{01542184-0F97-F18D-7B79-65E23C41E4AF}"/>
          </ac:picMkLst>
        </pc:picChg>
        <pc:picChg chg="add mod topLvl">
          <ac:chgData name="Francisco Valentin Ramirez Cuevas" userId="e79bf063-6348-4b44-8f45-581164b14c81" providerId="ADAL" clId="{408DBF54-44C0-4900-A7C4-58B1334BE15B}" dt="2022-11-03T14:33:09.853" v="649" actId="165"/>
          <ac:picMkLst>
            <pc:docMk/>
            <pc:sldMk cId="1328605141" sldId="377"/>
            <ac:picMk id="1028" creationId="{68B073D0-CBBE-0F66-3EB2-B53F47B1F5E9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32:24.577" v="625" actId="478"/>
          <ac:picMkLst>
            <pc:docMk/>
            <pc:sldMk cId="1328605141" sldId="377"/>
            <ac:picMk id="1030" creationId="{989217A4-F1A4-DC13-09A7-1AC642CCED80}"/>
          </ac:picMkLst>
        </pc:picChg>
        <pc:picChg chg="add mod">
          <ac:chgData name="Francisco Valentin Ramirez Cuevas" userId="e79bf063-6348-4b44-8f45-581164b14c81" providerId="ADAL" clId="{408DBF54-44C0-4900-A7C4-58B1334BE15B}" dt="2022-11-03T14:48:10.030" v="686"/>
          <ac:picMkLst>
            <pc:docMk/>
            <pc:sldMk cId="1328605141" sldId="377"/>
            <ac:picMk id="1032" creationId="{8B3F444F-D08F-9DC4-B737-82C91D39A8C4}"/>
          </ac:picMkLst>
        </pc:pic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4" creationId="{B5F21C64-9FCF-74D0-AD8F-9DC8DFE43E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8:59.752" v="121" actId="21"/>
          <ac:cxnSpMkLst>
            <pc:docMk/>
            <pc:sldMk cId="1328605141" sldId="377"/>
            <ac:cxnSpMk id="6" creationId="{A6D3C783-4F8D-C443-1CEA-D89508F6B5A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829" v="96" actId="478"/>
          <ac:cxnSpMkLst>
            <pc:docMk/>
            <pc:sldMk cId="1328605141" sldId="377"/>
            <ac:cxnSpMk id="7" creationId="{ECE94687-64EF-1817-B42F-A812907929FB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6:06.904" v="74" actId="478"/>
          <ac:cxnSpMkLst>
            <pc:docMk/>
            <pc:sldMk cId="1328605141" sldId="377"/>
            <ac:cxnSpMk id="8" creationId="{FFD7916F-0411-D37A-054C-528DE1305851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3.013" v="95" actId="478"/>
          <ac:cxnSpMkLst>
            <pc:docMk/>
            <pc:sldMk cId="1328605141" sldId="377"/>
            <ac:cxnSpMk id="11" creationId="{8FCA4E05-46BF-5746-242F-4A5EF8FD49E7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12" creationId="{CD7A2FB1-AB2D-4BAD-0C11-D88EEF523376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5:38.841" v="66" actId="478"/>
          <ac:cxnSpMkLst>
            <pc:docMk/>
            <pc:sldMk cId="1328605141" sldId="377"/>
            <ac:cxnSpMk id="14" creationId="{72A066E3-AA6B-928B-3BF3-26DA9CCD34A4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5.805" v="98" actId="478"/>
          <ac:cxnSpMkLst>
            <pc:docMk/>
            <pc:sldMk cId="1328605141" sldId="377"/>
            <ac:cxnSpMk id="15" creationId="{B472F4F4-518E-142B-66D2-60E706AFDFD2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20" creationId="{E7AAD5C1-1F06-63E1-9F63-C194DDFB348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7:24.855" v="97" actId="478"/>
          <ac:cxnSpMkLst>
            <pc:docMk/>
            <pc:sldMk cId="1328605141" sldId="377"/>
            <ac:cxnSpMk id="26" creationId="{45A5AFDB-7CFB-000A-E7D2-AA45C40A544C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0" creationId="{CA72221D-BE9A-F296-8B79-03B2C2BF1A0A}"/>
          </ac:cxnSpMkLst>
        </pc:cxnChg>
        <pc:cxnChg chg="add del mod">
          <ac:chgData name="Francisco Valentin Ramirez Cuevas" userId="e79bf063-6348-4b44-8f45-581164b14c81" providerId="ADAL" clId="{408DBF54-44C0-4900-A7C4-58B1334BE15B}" dt="2022-11-03T13:59:01.707" v="122" actId="478"/>
          <ac:cxnSpMkLst>
            <pc:docMk/>
            <pc:sldMk cId="1328605141" sldId="377"/>
            <ac:cxnSpMk id="37" creationId="{BC11A460-E193-EBAE-F906-487FE409D4A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1" creationId="{B116B622-4EA0-DD8B-264B-C78CD848C51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4" creationId="{0E30745C-4061-EE03-9890-0B72630948FE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49" creationId="{C8BD1487-CE7F-85AD-E10B-C1BFFC9473B5}"/>
          </ac:cxnSpMkLst>
        </pc:cxnChg>
        <pc:cxnChg chg="add mod topLvl">
          <ac:chgData name="Francisco Valentin Ramirez Cuevas" userId="e79bf063-6348-4b44-8f45-581164b14c81" providerId="ADAL" clId="{408DBF54-44C0-4900-A7C4-58B1334BE15B}" dt="2022-11-03T14:33:09.853" v="649" actId="165"/>
          <ac:cxnSpMkLst>
            <pc:docMk/>
            <pc:sldMk cId="1328605141" sldId="377"/>
            <ac:cxnSpMk id="52" creationId="{935D2B8D-6842-05A6-9BCB-53CAD36CC841}"/>
          </ac:cxnSpMkLst>
        </pc:cxnChg>
        <pc:cxnChg chg="add mod">
          <ac:chgData name="Francisco Valentin Ramirez Cuevas" userId="e79bf063-6348-4b44-8f45-581164b14c81" providerId="ADAL" clId="{408DBF54-44C0-4900-A7C4-58B1334BE15B}" dt="2022-11-03T14:31:21.338" v="614" actId="14100"/>
          <ac:cxnSpMkLst>
            <pc:docMk/>
            <pc:sldMk cId="1328605141" sldId="377"/>
            <ac:cxnSpMk id="57" creationId="{E4F21790-BBCD-B9AC-D33E-F5E34A7FF4BE}"/>
          </ac:cxnSpMkLst>
        </pc:cxnChg>
        <pc:cxnChg chg="add mod">
          <ac:chgData name="Francisco Valentin Ramirez Cuevas" userId="e79bf063-6348-4b44-8f45-581164b14c81" providerId="ADAL" clId="{408DBF54-44C0-4900-A7C4-58B1334BE15B}" dt="2022-11-03T14:48:22.162" v="688" actId="692"/>
          <ac:cxnSpMkLst>
            <pc:docMk/>
            <pc:sldMk cId="1328605141" sldId="377"/>
            <ac:cxnSpMk id="63" creationId="{B9E6090F-5DD1-927B-8010-2E737FC77FE6}"/>
          </ac:cxnSpMkLst>
        </pc:cxnChg>
        <pc:cxnChg chg="add mod">
          <ac:chgData name="Francisco Valentin Ramirez Cuevas" userId="e79bf063-6348-4b44-8f45-581164b14c81" providerId="ADAL" clId="{408DBF54-44C0-4900-A7C4-58B1334BE15B}" dt="2022-11-03T14:49:04.681" v="690" actId="14100"/>
          <ac:cxnSpMkLst>
            <pc:docMk/>
            <pc:sldMk cId="1328605141" sldId="377"/>
            <ac:cxnSpMk id="1025" creationId="{FCDD23F4-CAAC-ED48-6A79-91C3DAA3CFD2}"/>
          </ac:cxnSpMkLst>
        </pc:cxnChg>
      </pc:sldChg>
      <pc:sldChg chg="addSp delSp modSp add mod">
        <pc:chgData name="Francisco Valentin Ramirez Cuevas" userId="e79bf063-6348-4b44-8f45-581164b14c81" providerId="ADAL" clId="{408DBF54-44C0-4900-A7C4-58B1334BE15B}" dt="2022-11-03T14:24:04.151" v="601" actId="79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9" creationId="{B1C304AB-E80F-D6B9-B4AD-A9F7A385710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0" creationId="{88917F27-7A2A-30D3-34EE-57B6B5636A3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1" creationId="{4564D640-C9C9-4A9C-D339-3CF1EBEA95D4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2" creationId="{B3D8B949-4786-B815-7126-CA06E40E0EF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3" creationId="{FACFC03D-7C16-56D5-EDA7-2210D00A42D5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4" creationId="{587E473A-E6DB-C115-B137-E2072432E6BD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5" creationId="{5BDF217F-0CBF-82C2-24FB-2F3DC380C510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6" creationId="{BADFDB12-7098-EB1E-F401-3E5B274F7D22}"/>
          </ac:spMkLst>
        </pc:spChg>
        <pc:spChg chg="add mod">
          <ac:chgData name="Francisco Valentin Ramirez Cuevas" userId="e79bf063-6348-4b44-8f45-581164b14c81" providerId="ADAL" clId="{408DBF54-44C0-4900-A7C4-58B1334BE15B}" dt="2022-11-03T14:20:38.167" v="444" actId="1076"/>
          <ac:spMkLst>
            <pc:docMk/>
            <pc:sldMk cId="3342160199" sldId="378"/>
            <ac:spMk id="17" creationId="{DC3B6B27-FF4C-1C9A-336D-F323F55220C9}"/>
          </ac:spMkLst>
        </pc:spChg>
        <pc:spChg chg="add mod">
          <ac:chgData name="Francisco Valentin Ramirez Cuevas" userId="e79bf063-6348-4b44-8f45-581164b14c81" providerId="ADAL" clId="{408DBF54-44C0-4900-A7C4-58B1334BE15B}" dt="2022-11-03T14:20:51.687" v="450" actId="14100"/>
          <ac:spMkLst>
            <pc:docMk/>
            <pc:sldMk cId="3342160199" sldId="378"/>
            <ac:spMk id="18" creationId="{356FC5AA-D947-1D9B-0529-D996F650670F}"/>
          </ac:spMkLst>
        </pc:spChg>
        <pc:spChg chg="add mod ord">
          <ac:chgData name="Francisco Valentin Ramirez Cuevas" userId="e79bf063-6348-4b44-8f45-581164b14c81" providerId="ADAL" clId="{408DBF54-44C0-4900-A7C4-58B1334BE15B}" dt="2022-11-03T14:22:09.691" v="514" actId="1076"/>
          <ac:spMkLst>
            <pc:docMk/>
            <pc:sldMk cId="3342160199" sldId="378"/>
            <ac:spMk id="19" creationId="{EDAAE5EA-B74D-6D4B-D112-00EE657B8A69}"/>
          </ac:spMkLst>
        </pc:spChg>
        <pc:spChg chg="add del mod">
          <ac:chgData name="Francisco Valentin Ramirez Cuevas" userId="e79bf063-6348-4b44-8f45-581164b14c81" providerId="ADAL" clId="{408DBF54-44C0-4900-A7C4-58B1334BE15B}" dt="2022-11-03T14:21:22.428" v="491"/>
          <ac:spMkLst>
            <pc:docMk/>
            <pc:sldMk cId="3342160199" sldId="378"/>
            <ac:spMk id="20" creationId="{BA32E372-3DB2-A30D-C317-ACC7F362A1AF}"/>
          </ac:spMkLst>
        </pc:spChg>
        <pc:spChg chg="add mod">
          <ac:chgData name="Francisco Valentin Ramirez Cuevas" userId="e79bf063-6348-4b44-8f45-581164b14c81" providerId="ADAL" clId="{408DBF54-44C0-4900-A7C4-58B1334BE15B}" dt="2022-11-03T14:21:31.490" v="497" actId="14100"/>
          <ac:spMkLst>
            <pc:docMk/>
            <pc:sldMk cId="3342160199" sldId="378"/>
            <ac:spMk id="21" creationId="{41350133-6B31-4F62-F0D4-FAC7D41237A9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22.101" v="536" actId="21"/>
          <ac:spMkLst>
            <pc:docMk/>
            <pc:sldMk cId="3342160199" sldId="378"/>
            <ac:spMk id="22" creationId="{F28425D5-02C0-342D-36C3-9E82A1CCEDF0}"/>
          </ac:spMkLst>
        </pc:spChg>
        <pc:spChg chg="add del mod">
          <ac:chgData name="Francisco Valentin Ramirez Cuevas" userId="e79bf063-6348-4b44-8f45-581164b14c81" providerId="ADAL" clId="{408DBF54-44C0-4900-A7C4-58B1334BE15B}" dt="2022-11-03T14:22:34.141" v="543" actId="478"/>
          <ac:spMkLst>
            <pc:docMk/>
            <pc:sldMk cId="3342160199" sldId="378"/>
            <ac:spMk id="23" creationId="{09B1C917-20D1-F9FA-440D-34CF0FBD099D}"/>
          </ac:spMkLst>
        </pc:spChg>
        <pc:spChg chg="add mod">
          <ac:chgData name="Francisco Valentin Ramirez Cuevas" userId="e79bf063-6348-4b44-8f45-581164b14c81" providerId="ADAL" clId="{408DBF54-44C0-4900-A7C4-58B1334BE15B}" dt="2022-11-03T14:24:04.151" v="601" actId="790"/>
          <ac:spMkLst>
            <pc:docMk/>
            <pc:sldMk cId="3342160199" sldId="378"/>
            <ac:spMk id="24" creationId="{934C3DD1-AE67-0364-6F80-CC1C21AE6DEB}"/>
          </ac:spMkLst>
        </pc:spChg>
        <pc:spChg chg="add del mod">
          <ac:chgData name="Francisco Valentin Ramirez Cuevas" userId="e79bf063-6348-4b44-8f45-581164b14c81" providerId="ADAL" clId="{408DBF54-44C0-4900-A7C4-58B1334BE15B}" dt="2022-11-03T14:23:57.556" v="600" actId="790"/>
          <ac:spMkLst>
            <pc:docMk/>
            <pc:sldMk cId="3342160199" sldId="378"/>
            <ac:spMk id="25" creationId="{AA3D92AA-804D-D4C8-311F-395EFE9585A6}"/>
          </ac:spMkLst>
        </pc:spChg>
        <pc:spChg chg="add mod">
          <ac:chgData name="Francisco Valentin Ramirez Cuevas" userId="e79bf063-6348-4b44-8f45-581164b14c81" providerId="ADAL" clId="{408DBF54-44C0-4900-A7C4-58B1334BE15B}" dt="2022-11-03T14:23:52.721" v="599" actId="790"/>
          <ac:spMkLst>
            <pc:docMk/>
            <pc:sldMk cId="3342160199" sldId="378"/>
            <ac:spMk id="26" creationId="{838272B0-F98F-2F95-AA3D-3E34EC3EB89F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7" creationId="{24D9946F-7690-4676-034F-DD92AAABE284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48" creationId="{1834E8A0-F580-BE8D-379C-5D31C60E461A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1" creationId="{EAC0BABB-FAE6-40F3-C36A-771D10B533E7}"/>
          </ac:spMkLst>
        </pc:spChg>
        <pc:spChg chg="del">
          <ac:chgData name="Francisco Valentin Ramirez Cuevas" userId="e79bf063-6348-4b44-8f45-581164b14c81" providerId="ADAL" clId="{408DBF54-44C0-4900-A7C4-58B1334BE15B}" dt="2022-11-03T14:11:54.376" v="202" actId="478"/>
          <ac:spMkLst>
            <pc:docMk/>
            <pc:sldMk cId="3342160199" sldId="378"/>
            <ac:spMk id="54" creationId="{FA474BF6-C6C0-1D13-F39E-D9CADD007B06}"/>
          </ac:spMkLst>
        </pc:spChg>
        <pc:grpChg chg="add mod">
          <ac:chgData name="Francisco Valentin Ramirez Cuevas" userId="e79bf063-6348-4b44-8f45-581164b14c81" providerId="ADAL" clId="{408DBF54-44C0-4900-A7C4-58B1334BE15B}" dt="2022-11-03T14:20:38.167" v="444" actId="1076"/>
          <ac:grpSpMkLst>
            <pc:docMk/>
            <pc:sldMk cId="3342160199" sldId="378"/>
            <ac:grpSpMk id="8" creationId="{32E68BFA-7E67-7348-A033-B34FB040FE5D}"/>
          </ac:grpSpMkLst>
        </pc:grp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2" creationId="{A3CE5462-7832-3CEE-3459-C2E04BB8FEBE}"/>
          </ac:picMkLst>
        </pc:picChg>
        <pc:picChg chg="add del mod">
          <ac:chgData name="Francisco Valentin Ramirez Cuevas" userId="e79bf063-6348-4b44-8f45-581164b14c81" providerId="ADAL" clId="{408DBF54-44C0-4900-A7C4-58B1334BE15B}" dt="2022-11-03T14:12:03.182" v="209" actId="478"/>
          <ac:picMkLst>
            <pc:docMk/>
            <pc:sldMk cId="3342160199" sldId="378"/>
            <ac:picMk id="3" creationId="{7BD73562-299D-29E2-6C05-ED47BACB8B89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4" creationId="{54BAACA6-656C-4EA8-7149-5CF252B2C234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4:13:57.401" v="226" actId="21"/>
          <ac:picMkLst>
            <pc:docMk/>
            <pc:sldMk cId="3342160199" sldId="378"/>
            <ac:picMk id="5" creationId="{C5A532B6-5B29-E5BD-6345-3263BA52EBEA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4:23:09.322" v="569" actId="732"/>
          <ac:picMkLst>
            <pc:docMk/>
            <pc:sldMk cId="3342160199" sldId="378"/>
            <ac:picMk id="6" creationId="{1DDE0035-4942-4DF1-CBDE-48C0A8C8B5EC}"/>
          </ac:picMkLst>
        </pc:picChg>
        <pc:picChg chg="add mod">
          <ac:chgData name="Francisco Valentin Ramirez Cuevas" userId="e79bf063-6348-4b44-8f45-581164b14c81" providerId="ADAL" clId="{408DBF54-44C0-4900-A7C4-58B1334BE15B}" dt="2022-11-03T14:20:38.167" v="444" actId="1076"/>
          <ac:picMkLst>
            <pc:docMk/>
            <pc:sldMk cId="3342160199" sldId="378"/>
            <ac:picMk id="7" creationId="{6E09B97B-C3D4-D0BF-8BF9-2823A80C4F3A}"/>
          </ac:picMkLst>
        </pc:picChg>
        <pc:picChg chg="del">
          <ac:chgData name="Francisco Valentin Ramirez Cuevas" userId="e79bf063-6348-4b44-8f45-581164b14c81" providerId="ADAL" clId="{408DBF54-44C0-4900-A7C4-58B1334BE15B}" dt="2022-11-03T14:11:54.376" v="202" actId="478"/>
          <ac:picMkLst>
            <pc:docMk/>
            <pc:sldMk cId="3342160199" sldId="378"/>
            <ac:picMk id="1028" creationId="{68B073D0-CBBE-0F66-3EB2-B53F47B1F5E9}"/>
          </ac:picMkLst>
        </pc:picChg>
        <pc:picChg chg="add mod">
          <ac:chgData name="Francisco Valentin Ramirez Cuevas" userId="e79bf063-6348-4b44-8f45-581164b14c81" providerId="ADAL" clId="{408DBF54-44C0-4900-A7C4-58B1334BE15B}" dt="2022-11-03T14:21:02.741" v="451"/>
          <ac:picMkLst>
            <pc:docMk/>
            <pc:sldMk cId="3342160199" sldId="378"/>
            <ac:picMk id="4098" creationId="{1A78D2AE-2B65-243D-FD18-1ED4E4432D3F}"/>
          </ac:picMkLst>
        </pc:pic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1" creationId="{B116B622-4EA0-DD8B-264B-C78CD848C51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4" creationId="{0E30745C-4061-EE03-9890-0B72630948FE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49" creationId="{C8BD1487-CE7F-85AD-E10B-C1BFFC9473B5}"/>
          </ac:cxnSpMkLst>
        </pc:cxnChg>
        <pc:cxnChg chg="del">
          <ac:chgData name="Francisco Valentin Ramirez Cuevas" userId="e79bf063-6348-4b44-8f45-581164b14c81" providerId="ADAL" clId="{408DBF54-44C0-4900-A7C4-58B1334BE15B}" dt="2022-11-03T14:11:54.376" v="202" actId="478"/>
          <ac:cxnSpMkLst>
            <pc:docMk/>
            <pc:sldMk cId="3342160199" sldId="378"/>
            <ac:cxnSpMk id="52" creationId="{935D2B8D-6842-05A6-9BCB-53CAD36CC841}"/>
          </ac:cxnSpMkLst>
        </pc:cxnChg>
      </pc:sldChg>
      <pc:sldChg chg="addSp delSp modSp add mod ord">
        <pc:chgData name="Francisco Valentin Ramirez Cuevas" userId="e79bf063-6348-4b44-8f45-581164b14c81" providerId="ADAL" clId="{408DBF54-44C0-4900-A7C4-58B1334BE15B}" dt="2022-11-03T18:10:32.098" v="932" actId="21"/>
        <pc:sldMkLst>
          <pc:docMk/>
          <pc:sldMk cId="141186973" sldId="379"/>
        </pc:sldMkLst>
        <pc:spChg chg="add del">
          <ac:chgData name="Francisco Valentin Ramirez Cuevas" userId="e79bf063-6348-4b44-8f45-581164b14c81" providerId="ADAL" clId="{408DBF54-44C0-4900-A7C4-58B1334BE15B}" dt="2022-11-03T15:03:46.654" v="757"/>
          <ac:spMkLst>
            <pc:docMk/>
            <pc:sldMk cId="141186973" sldId="379"/>
            <ac:spMk id="4" creationId="{04B74318-B37E-BE95-D6EE-D151864AAEF6}"/>
          </ac:spMkLst>
        </pc:spChg>
        <pc:spChg chg="add del">
          <ac:chgData name="Francisco Valentin Ramirez Cuevas" userId="e79bf063-6348-4b44-8f45-581164b14c81" providerId="ADAL" clId="{408DBF54-44C0-4900-A7C4-58B1334BE15B}" dt="2022-11-03T15:04:00.668" v="761"/>
          <ac:spMkLst>
            <pc:docMk/>
            <pc:sldMk cId="141186973" sldId="379"/>
            <ac:spMk id="5" creationId="{713573F7-5781-5B3F-D819-9C8CAA51D3D6}"/>
          </ac:spMkLst>
        </pc:spChg>
        <pc:spChg chg="add del mod">
          <ac:chgData name="Francisco Valentin Ramirez Cuevas" userId="e79bf063-6348-4b44-8f45-581164b14c81" providerId="ADAL" clId="{408DBF54-44C0-4900-A7C4-58B1334BE15B}" dt="2022-11-03T15:04:00.231" v="760"/>
          <ac:spMkLst>
            <pc:docMk/>
            <pc:sldMk cId="141186973" sldId="379"/>
            <ac:spMk id="6" creationId="{D8823712-4618-AFD8-6FF8-B094CB0465F6}"/>
          </ac:spMkLst>
        </pc:spChg>
        <pc:spChg chg="add del">
          <ac:chgData name="Francisco Valentin Ramirez Cuevas" userId="e79bf063-6348-4b44-8f45-581164b14c81" providerId="ADAL" clId="{408DBF54-44C0-4900-A7C4-58B1334BE15B}" dt="2022-11-03T15:04:15.139" v="763"/>
          <ac:spMkLst>
            <pc:docMk/>
            <pc:sldMk cId="141186973" sldId="379"/>
            <ac:spMk id="8" creationId="{9CB9A1FA-2E4D-F675-4E02-7753D9600DD3}"/>
          </ac:spMkLst>
        </pc:spChg>
        <pc:spChg chg="add del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1" creationId="{27D56AF7-6899-11B9-B018-356D963A321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2" creationId="{622CF2CA-7658-72B6-454F-382B1EC7D62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3" creationId="{144D5C74-1A9F-7A79-2ED4-FAD35A264C60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4" creationId="{5A4869BC-72B7-4D6A-7D98-A859F59F567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5" creationId="{4487049F-3C8F-7A6A-94B4-F0DA97539463}"/>
          </ac:spMkLst>
        </pc:spChg>
        <pc:spChg chg="add del mod">
          <ac:chgData name="Francisco Valentin Ramirez Cuevas" userId="e79bf063-6348-4b44-8f45-581164b14c81" providerId="ADAL" clId="{408DBF54-44C0-4900-A7C4-58B1334BE15B}" dt="2022-11-03T18:10:32.098" v="932" actId="21"/>
          <ac:spMkLst>
            <pc:docMk/>
            <pc:sldMk cId="141186973" sldId="379"/>
            <ac:spMk id="16" creationId="{218A95E8-9285-A41E-B80B-9FE3E9F82532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7" creationId="{0E782076-DB9D-ACBE-4729-A520C790EBEB}"/>
          </ac:spMkLst>
        </pc:spChg>
        <pc:spChg chg="add mod">
          <ac:chgData name="Francisco Valentin Ramirez Cuevas" userId="e79bf063-6348-4b44-8f45-581164b14c81" providerId="ADAL" clId="{408DBF54-44C0-4900-A7C4-58B1334BE15B}" dt="2022-11-03T15:09:18.812" v="890" actId="403"/>
          <ac:spMkLst>
            <pc:docMk/>
            <pc:sldMk cId="141186973" sldId="379"/>
            <ac:spMk id="18" creationId="{A09CBCAF-157E-0BA8-395E-F7FD430C4856}"/>
          </ac:spMkLst>
        </pc:spChg>
        <pc:picChg chg="del mod">
          <ac:chgData name="Francisco Valentin Ramirez Cuevas" userId="e79bf063-6348-4b44-8f45-581164b14c81" providerId="ADAL" clId="{408DBF54-44C0-4900-A7C4-58B1334BE15B}" dt="2022-11-03T15:02:58.295" v="750" actId="478"/>
          <ac:picMkLst>
            <pc:docMk/>
            <pc:sldMk cId="141186973" sldId="379"/>
            <ac:picMk id="2" creationId="{27F1DB6F-28E5-3A77-BE38-70FCC3A5F4B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3" creationId="{CCD62232-ED26-5392-C561-3F5BD74FE2AC}"/>
          </ac:picMkLst>
        </pc:picChg>
        <pc:picChg chg="del mod">
          <ac:chgData name="Francisco Valentin Ramirez Cuevas" userId="e79bf063-6348-4b44-8f45-581164b14c81" providerId="ADAL" clId="{408DBF54-44C0-4900-A7C4-58B1334BE15B}" dt="2022-11-03T15:03:44.951" v="755" actId="478"/>
          <ac:picMkLst>
            <pc:docMk/>
            <pc:sldMk cId="141186973" sldId="379"/>
            <ac:picMk id="7" creationId="{2AB3CA31-14FD-4551-8ACF-4BE9874CDB76}"/>
          </ac:picMkLst>
        </pc:picChg>
        <pc:picChg chg="add mod">
          <ac:chgData name="Francisco Valentin Ramirez Cuevas" userId="e79bf063-6348-4b44-8f45-581164b14c81" providerId="ADAL" clId="{408DBF54-44C0-4900-A7C4-58B1334BE15B}" dt="2022-11-03T15:05:20.448" v="778" actId="1076"/>
          <ac:picMkLst>
            <pc:docMk/>
            <pc:sldMk cId="141186973" sldId="379"/>
            <ac:picMk id="10" creationId="{F69272E6-A16F-8922-7CFB-91C4B1B98376}"/>
          </ac:picMkLst>
        </pc:picChg>
        <pc:picChg chg="del">
          <ac:chgData name="Francisco Valentin Ramirez Cuevas" userId="e79bf063-6348-4b44-8f45-581164b14c81" providerId="ADAL" clId="{408DBF54-44C0-4900-A7C4-58B1334BE15B}" dt="2022-11-03T14:54:33.875" v="714" actId="478"/>
          <ac:picMkLst>
            <pc:docMk/>
            <pc:sldMk cId="141186973" sldId="379"/>
            <ac:picMk id="1026" creationId="{27E67B4A-491E-4EEB-9ACB-E66577F7F94B}"/>
          </ac:picMkLst>
        </pc:picChg>
        <pc:picChg chg="add mod">
          <ac:chgData name="Francisco Valentin Ramirez Cuevas" userId="e79bf063-6348-4b44-8f45-581164b14c81" providerId="ADAL" clId="{408DBF54-44C0-4900-A7C4-58B1334BE15B}" dt="2022-11-03T15:05:16.714" v="777" actId="14100"/>
          <ac:picMkLst>
            <pc:docMk/>
            <pc:sldMk cId="141186973" sldId="379"/>
            <ac:picMk id="7178" creationId="{93B44203-9B6D-D1A2-4764-F79A5D90ADFE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6:25:44.501" v="913" actId="1076"/>
        <pc:sldMkLst>
          <pc:docMk/>
          <pc:sldMk cId="3507279320" sldId="380"/>
        </pc:sldMkLst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6" creationId="{2AA6B862-6825-402C-A634-81683FCC9293}"/>
          </ac:picMkLst>
        </pc:picChg>
        <pc:picChg chg="del">
          <ac:chgData name="Francisco Valentin Ramirez Cuevas" userId="e79bf063-6348-4b44-8f45-581164b14c81" providerId="ADAL" clId="{408DBF54-44C0-4900-A7C4-58B1334BE15B}" dt="2022-11-03T16:25:26.260" v="909" actId="478"/>
          <ac:picMkLst>
            <pc:docMk/>
            <pc:sldMk cId="3507279320" sldId="380"/>
            <ac:picMk id="8194" creationId="{99B64ED9-886A-82BD-BF04-D9684734BA30}"/>
          </ac:picMkLst>
        </pc:picChg>
        <pc:picChg chg="add mod">
          <ac:chgData name="Francisco Valentin Ramirez Cuevas" userId="e79bf063-6348-4b44-8f45-581164b14c81" providerId="ADAL" clId="{408DBF54-44C0-4900-A7C4-58B1334BE15B}" dt="2022-11-03T16:25:44.501" v="913" actId="1076"/>
          <ac:picMkLst>
            <pc:docMk/>
            <pc:sldMk cId="3507279320" sldId="380"/>
            <ac:picMk id="9218" creationId="{596309A8-28FD-2F75-B302-E885472FA70F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18:12:56.116" v="963" actId="21"/>
        <pc:sldMkLst>
          <pc:docMk/>
          <pc:sldMk cId="4243057556" sldId="381"/>
        </pc:sldMkLst>
        <pc:spChg chg="add mod">
          <ac:chgData name="Francisco Valentin Ramirez Cuevas" userId="e79bf063-6348-4b44-8f45-581164b14c81" providerId="ADAL" clId="{408DBF54-44C0-4900-A7C4-58B1334BE15B}" dt="2022-11-03T18:11:05.906" v="944" actId="1076"/>
          <ac:spMkLst>
            <pc:docMk/>
            <pc:sldMk cId="4243057556" sldId="381"/>
            <ac:spMk id="8" creationId="{AAB371C4-7CAB-AFEC-3014-A45AD41A92E5}"/>
          </ac:spMkLst>
        </pc:sp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3" creationId="{D3EF16B9-C36E-4CFA-B037-9FDFA5E20C44}"/>
          </ac:picMkLst>
        </pc:picChg>
        <pc:picChg chg="add del">
          <ac:chgData name="Francisco Valentin Ramirez Cuevas" userId="e79bf063-6348-4b44-8f45-581164b14c81" providerId="ADAL" clId="{408DBF54-44C0-4900-A7C4-58B1334BE15B}" dt="2022-11-03T18:09:52.847" v="919" actId="21"/>
          <ac:picMkLst>
            <pc:docMk/>
            <pc:sldMk cId="4243057556" sldId="381"/>
            <ac:picMk id="4" creationId="{9D662785-D206-46BB-E961-44D5F13EDA3A}"/>
          </ac:picMkLst>
        </pc:picChg>
        <pc:picChg chg="del">
          <ac:chgData name="Francisco Valentin Ramirez Cuevas" userId="e79bf063-6348-4b44-8f45-581164b14c81" providerId="ADAL" clId="{408DBF54-44C0-4900-A7C4-58B1334BE15B}" dt="2022-11-03T18:09:43.538" v="917" actId="478"/>
          <ac:picMkLst>
            <pc:docMk/>
            <pc:sldMk cId="4243057556" sldId="381"/>
            <ac:picMk id="5" creationId="{E3165EC2-7B5F-739C-2E1B-01BCABE3783C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6" creationId="{644C4E81-0107-E8E5-29B9-E104570E2D13}"/>
          </ac:picMkLst>
        </pc:picChg>
        <pc:picChg chg="add mod modCrop">
          <ac:chgData name="Francisco Valentin Ramirez Cuevas" userId="e79bf063-6348-4b44-8f45-581164b14c81" providerId="ADAL" clId="{408DBF54-44C0-4900-A7C4-58B1334BE15B}" dt="2022-11-03T18:11:05.906" v="944" actId="1076"/>
          <ac:picMkLst>
            <pc:docMk/>
            <pc:sldMk cId="4243057556" sldId="381"/>
            <ac:picMk id="7" creationId="{82F6E54C-A8CA-8018-4815-0E9B43927FDD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0" creationId="{A1357B24-C8B4-8687-8FA3-B653619614B0}"/>
          </ac:picMkLst>
        </pc:picChg>
        <pc:picChg chg="add del mod modCrop">
          <ac:chgData name="Francisco Valentin Ramirez Cuevas" userId="e79bf063-6348-4b44-8f45-581164b14c81" providerId="ADAL" clId="{408DBF54-44C0-4900-A7C4-58B1334BE15B}" dt="2022-11-03T18:12:56.116" v="963" actId="21"/>
          <ac:picMkLst>
            <pc:docMk/>
            <pc:sldMk cId="4243057556" sldId="381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7:38.732" v="1001" actId="1037"/>
        <pc:sldMkLst>
          <pc:docMk/>
          <pc:sldMk cId="3986202866" sldId="382"/>
        </pc:sldMkLst>
        <pc:spChg chg="mod ord">
          <ac:chgData name="Francisco Valentin Ramirez Cuevas" userId="e79bf063-6348-4b44-8f45-581164b14c81" providerId="ADAL" clId="{408DBF54-44C0-4900-A7C4-58B1334BE15B}" dt="2022-11-03T18:13:14.649" v="971" actId="1076"/>
          <ac:spMkLst>
            <pc:docMk/>
            <pc:sldMk cId="3986202866" sldId="382"/>
            <ac:spMk id="8" creationId="{AAB371C4-7CAB-AFEC-3014-A45AD41A92E5}"/>
          </ac:spMkLst>
        </pc:spChg>
        <pc:picChg chg="add mod ord">
          <ac:chgData name="Francisco Valentin Ramirez Cuevas" userId="e79bf063-6348-4b44-8f45-581164b14c81" providerId="ADAL" clId="{408DBF54-44C0-4900-A7C4-58B1334BE15B}" dt="2022-11-03T18:27:24.372" v="985" actId="1076"/>
          <ac:picMkLst>
            <pc:docMk/>
            <pc:sldMk cId="3986202866" sldId="382"/>
            <ac:picMk id="2" creationId="{A1EEE2CA-7DD7-5201-5569-FA66F4F91630}"/>
          </ac:picMkLst>
        </pc:picChg>
        <pc:picChg chg="add mod">
          <ac:chgData name="Francisco Valentin Ramirez Cuevas" userId="e79bf063-6348-4b44-8f45-581164b14c81" providerId="ADAL" clId="{408DBF54-44C0-4900-A7C4-58B1334BE15B}" dt="2022-11-03T18:27:38.732" v="1001" actId="1037"/>
          <ac:picMkLst>
            <pc:docMk/>
            <pc:sldMk cId="3986202866" sldId="382"/>
            <ac:picMk id="3" creationId="{0FF6E23B-5FFF-1F1C-6D4E-BED27FDF89F4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6" creationId="{644C4E81-0107-E8E5-29B9-E104570E2D13}"/>
          </ac:picMkLst>
        </pc:picChg>
        <pc:picChg chg="del">
          <ac:chgData name="Francisco Valentin Ramirez Cuevas" userId="e79bf063-6348-4b44-8f45-581164b14c81" providerId="ADAL" clId="{408DBF54-44C0-4900-A7C4-58B1334BE15B}" dt="2022-11-03T18:12:59.759" v="964" actId="21"/>
          <ac:picMkLst>
            <pc:docMk/>
            <pc:sldMk cId="3986202866" sldId="382"/>
            <ac:picMk id="7" creationId="{82F6E54C-A8CA-8018-4815-0E9B43927FDD}"/>
          </ac:picMkLst>
        </pc:picChg>
        <pc:picChg chg="del mod">
          <ac:chgData name="Francisco Valentin Ramirez Cuevas" userId="e79bf063-6348-4b44-8f45-581164b14c81" providerId="ADAL" clId="{408DBF54-44C0-4900-A7C4-58B1334BE15B}" dt="2022-11-03T18:26:58.630" v="979" actId="21"/>
          <ac:picMkLst>
            <pc:docMk/>
            <pc:sldMk cId="3986202866" sldId="382"/>
            <ac:picMk id="10" creationId="{A1357B24-C8B4-8687-8FA3-B653619614B0}"/>
          </ac:picMkLst>
        </pc:picChg>
        <pc:picChg chg="del mod">
          <ac:chgData name="Francisco Valentin Ramirez Cuevas" userId="e79bf063-6348-4b44-8f45-581164b14c81" providerId="ADAL" clId="{408DBF54-44C0-4900-A7C4-58B1334BE15B}" dt="2022-11-03T18:27:25.891" v="986" actId="21"/>
          <ac:picMkLst>
            <pc:docMk/>
            <pc:sldMk cId="3986202866" sldId="382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8:29:10.847" v="1025" actId="732"/>
        <pc:sldMkLst>
          <pc:docMk/>
          <pc:sldMk cId="2985057728" sldId="383"/>
        </pc:sldMkLst>
        <pc:picChg chg="add del">
          <ac:chgData name="Francisco Valentin Ramirez Cuevas" userId="e79bf063-6348-4b44-8f45-581164b14c81" providerId="ADAL" clId="{408DBF54-44C0-4900-A7C4-58B1334BE15B}" dt="2022-11-03T18:26:52.219" v="975" actId="21"/>
          <ac:picMkLst>
            <pc:docMk/>
            <pc:sldMk cId="2985057728" sldId="383"/>
            <ac:picMk id="3" creationId="{07FEF946-D7E3-FCF3-A18E-3B42CDFDA43E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8:33.233" v="1013" actId="1076"/>
          <ac:picMkLst>
            <pc:docMk/>
            <pc:sldMk cId="2985057728" sldId="383"/>
            <ac:picMk id="4" creationId="{70D4D51A-7336-8B96-0687-ADEFFEC008E9}"/>
          </ac:picMkLst>
        </pc:picChg>
        <pc:picChg chg="add mod ord modCrop">
          <ac:chgData name="Francisco Valentin Ramirez Cuevas" userId="e79bf063-6348-4b44-8f45-581164b14c81" providerId="ADAL" clId="{408DBF54-44C0-4900-A7C4-58B1334BE15B}" dt="2022-11-03T18:29:10.847" v="1025" actId="732"/>
          <ac:picMkLst>
            <pc:docMk/>
            <pc:sldMk cId="2985057728" sldId="383"/>
            <ac:picMk id="5" creationId="{9E8E65EB-127E-6C2A-8662-4915787DCF10}"/>
          </ac:picMkLst>
        </pc:picChg>
        <pc:picChg chg="del mod">
          <ac:chgData name="Francisco Valentin Ramirez Cuevas" userId="e79bf063-6348-4b44-8f45-581164b14c81" providerId="ADAL" clId="{408DBF54-44C0-4900-A7C4-58B1334BE15B}" dt="2022-11-03T18:28:35.879" v="1014" actId="478"/>
          <ac:picMkLst>
            <pc:docMk/>
            <pc:sldMk cId="2985057728" sldId="383"/>
            <ac:picMk id="10" creationId="{A1357B24-C8B4-8687-8FA3-B653619614B0}"/>
          </ac:picMkLst>
        </pc:picChg>
        <pc:picChg chg="del">
          <ac:chgData name="Francisco Valentin Ramirez Cuevas" userId="e79bf063-6348-4b44-8f45-581164b14c81" providerId="ADAL" clId="{408DBF54-44C0-4900-A7C4-58B1334BE15B}" dt="2022-11-03T18:29:05.647" v="1024" actId="478"/>
          <ac:picMkLst>
            <pc:docMk/>
            <pc:sldMk cId="2985057728" sldId="383"/>
            <ac:picMk id="11" creationId="{6EF6F92A-E8ED-1231-8D7E-BD7602D0197D}"/>
          </ac:picMkLst>
        </pc:picChg>
      </pc:sldChg>
      <pc:sldChg chg="addSp delSp modSp add mod">
        <pc:chgData name="Francisco Valentin Ramirez Cuevas" userId="e79bf063-6348-4b44-8f45-581164b14c81" providerId="ADAL" clId="{408DBF54-44C0-4900-A7C4-58B1334BE15B}" dt="2022-11-03T19:23:34.235" v="1049" actId="1076"/>
        <pc:sldMkLst>
          <pc:docMk/>
          <pc:sldMk cId="1302577376" sldId="384"/>
        </pc:sldMkLst>
        <pc:grpChg chg="add mod">
          <ac:chgData name="Francisco Valentin Ramirez Cuevas" userId="e79bf063-6348-4b44-8f45-581164b14c81" providerId="ADAL" clId="{408DBF54-44C0-4900-A7C4-58B1334BE15B}" dt="2022-11-03T19:23:34.235" v="1049" actId="1076"/>
          <ac:grpSpMkLst>
            <pc:docMk/>
            <pc:sldMk cId="1302577376" sldId="384"/>
            <ac:grpSpMk id="6" creationId="{87479CC0-E6D6-24AE-EB73-F17218362065}"/>
          </ac:grpSpMkLst>
        </pc:grp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2" creationId="{9960D994-16C6-4F39-0EF3-A0F82F020FB9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3" creationId="{D3EF16B9-C36E-4CFA-B037-9FDFA5E20C44}"/>
          </ac:picMkLst>
        </pc:picChg>
        <pc:picChg chg="add del mod">
          <ac:chgData name="Francisco Valentin Ramirez Cuevas" userId="e79bf063-6348-4b44-8f45-581164b14c81" providerId="ADAL" clId="{408DBF54-44C0-4900-A7C4-58B1334BE15B}" dt="2022-11-03T19:22:46.708" v="1031"/>
          <ac:picMkLst>
            <pc:docMk/>
            <pc:sldMk cId="1302577376" sldId="384"/>
            <ac:picMk id="4" creationId="{E0842E12-69B6-E9EE-2178-2F4D1C8CA4F1}"/>
          </ac:picMkLst>
        </pc:picChg>
        <pc:picChg chg="del">
          <ac:chgData name="Francisco Valentin Ramirez Cuevas" userId="e79bf063-6348-4b44-8f45-581164b14c81" providerId="ADAL" clId="{408DBF54-44C0-4900-A7C4-58B1334BE15B}" dt="2022-11-03T19:22:45.395" v="1029" actId="21"/>
          <ac:picMkLst>
            <pc:docMk/>
            <pc:sldMk cId="1302577376" sldId="384"/>
            <ac:picMk id="5" creationId="{E3165EC2-7B5F-739C-2E1B-01BCABE3783C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2" creationId="{84578E5C-2967-B4AE-A144-5F01777A0EB2}"/>
          </ac:picMkLst>
        </pc:picChg>
        <pc:picChg chg="add mod">
          <ac:chgData name="Francisco Valentin Ramirez Cuevas" userId="e79bf063-6348-4b44-8f45-581164b14c81" providerId="ADAL" clId="{408DBF54-44C0-4900-A7C4-58B1334BE15B}" dt="2022-11-03T19:23:34.235" v="1049" actId="1076"/>
          <ac:picMkLst>
            <pc:docMk/>
            <pc:sldMk cId="1302577376" sldId="384"/>
            <ac:picMk id="10244" creationId="{198CB210-ED6D-B0FE-9AB9-76600895E375}"/>
          </ac:picMkLst>
        </pc:picChg>
      </pc:sldChg>
      <pc:sldChg chg="addSp delSp modSp add del mod">
        <pc:chgData name="Francisco Valentin Ramirez Cuevas" userId="e79bf063-6348-4b44-8f45-581164b14c81" providerId="ADAL" clId="{408DBF54-44C0-4900-A7C4-58B1334BE15B}" dt="2022-11-03T19:51:50.665" v="1070" actId="478"/>
        <pc:sldMkLst>
          <pc:docMk/>
          <pc:sldMk cId="929162914" sldId="385"/>
        </pc:sldMkLst>
        <pc:grpChg chg="add mod">
          <ac:chgData name="Francisco Valentin Ramirez Cuevas" userId="e79bf063-6348-4b44-8f45-581164b14c81" providerId="ADAL" clId="{408DBF54-44C0-4900-A7C4-58B1334BE15B}" dt="2022-11-03T19:34:28.375" v="1065" actId="14100"/>
          <ac:grpSpMkLst>
            <pc:docMk/>
            <pc:sldMk cId="929162914" sldId="385"/>
            <ac:grpSpMk id="2" creationId="{F8AA157B-74DC-E3D0-8D72-B6CDEA39CCE4}"/>
          </ac:grpSpMkLst>
        </pc:grpChg>
        <pc:picChg chg="del">
          <ac:chgData name="Francisco Valentin Ramirez Cuevas" userId="e79bf063-6348-4b44-8f45-581164b14c81" providerId="ADAL" clId="{408DBF54-44C0-4900-A7C4-58B1334BE15B}" dt="2022-11-03T19:33:27.105" v="1051" actId="478"/>
          <ac:picMkLst>
            <pc:docMk/>
            <pc:sldMk cId="929162914" sldId="385"/>
            <ac:picMk id="6" creationId="{9651757E-C4A0-D83C-835D-E1375EE0B773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2" creationId="{CD58A2C8-7092-29E0-CB3D-21D8E9684347}"/>
          </ac:picMkLst>
        </pc:picChg>
        <pc:picChg chg="add mod">
          <ac:chgData name="Francisco Valentin Ramirez Cuevas" userId="e79bf063-6348-4b44-8f45-581164b14c81" providerId="ADAL" clId="{408DBF54-44C0-4900-A7C4-58B1334BE15B}" dt="2022-11-03T19:34:28.375" v="1065" actId="14100"/>
          <ac:picMkLst>
            <pc:docMk/>
            <pc:sldMk cId="929162914" sldId="385"/>
            <ac:picMk id="15364" creationId="{49569D2D-86F5-CFD0-3301-9BC9EB3AA874}"/>
          </ac:picMkLst>
        </pc:picChg>
        <pc:picChg chg="add del">
          <ac:chgData name="Francisco Valentin Ramirez Cuevas" userId="e79bf063-6348-4b44-8f45-581164b14c81" providerId="ADAL" clId="{408DBF54-44C0-4900-A7C4-58B1334BE15B}" dt="2022-11-03T19:51:50.665" v="1070" actId="478"/>
          <ac:picMkLst>
            <pc:docMk/>
            <pc:sldMk cId="929162914" sldId="385"/>
            <ac:picMk id="15366" creationId="{E7015889-1257-5917-7122-661B08154453}"/>
          </ac:picMkLst>
        </pc:picChg>
      </pc:sldChg>
      <pc:sldChg chg="addSp delSp modSp add">
        <pc:chgData name="Francisco Valentin Ramirez Cuevas" userId="e79bf063-6348-4b44-8f45-581164b14c81" providerId="ADAL" clId="{408DBF54-44C0-4900-A7C4-58B1334BE15B}" dt="2022-11-03T19:51:57.207" v="1075" actId="1076"/>
        <pc:sldMkLst>
          <pc:docMk/>
          <pc:sldMk cId="3674189892" sldId="386"/>
        </pc:sldMkLst>
        <pc:grpChg chg="del">
          <ac:chgData name="Francisco Valentin Ramirez Cuevas" userId="e79bf063-6348-4b44-8f45-581164b14c81" providerId="ADAL" clId="{408DBF54-44C0-4900-A7C4-58B1334BE15B}" dt="2022-11-03T19:51:54.291" v="1072" actId="478"/>
          <ac:grpSpMkLst>
            <pc:docMk/>
            <pc:sldMk cId="3674189892" sldId="386"/>
            <ac:grpSpMk id="2" creationId="{F8AA157B-74DC-E3D0-8D72-B6CDEA39CCE4}"/>
          </ac:grpSpMkLst>
        </pc:grpChg>
        <pc:picChg chg="add mod">
          <ac:chgData name="Francisco Valentin Ramirez Cuevas" userId="e79bf063-6348-4b44-8f45-581164b14c81" providerId="ADAL" clId="{408DBF54-44C0-4900-A7C4-58B1334BE15B}" dt="2022-11-03T19:51:57.207" v="1075" actId="1076"/>
          <ac:picMkLst>
            <pc:docMk/>
            <pc:sldMk cId="3674189892" sldId="386"/>
            <ac:picMk id="3" creationId="{0B36294F-C3A1-82F5-4260-F890C79BFB56}"/>
          </ac:picMkLst>
        </pc:picChg>
        <pc:picChg chg="del">
          <ac:chgData name="Francisco Valentin Ramirez Cuevas" userId="e79bf063-6348-4b44-8f45-581164b14c81" providerId="ADAL" clId="{408DBF54-44C0-4900-A7C4-58B1334BE15B}" dt="2022-11-03T19:51:52.681" v="1071" actId="21"/>
          <ac:picMkLst>
            <pc:docMk/>
            <pc:sldMk cId="3674189892" sldId="386"/>
            <ac:picMk id="15366" creationId="{E7015889-1257-5917-7122-661B08154453}"/>
          </ac:picMkLst>
        </pc:picChg>
      </pc:sldChg>
      <pc:sldChg chg="addSp delSp modSp add mod ord">
        <pc:chgData name="Francisco Valentin Ramirez Cuevas" userId="e79bf063-6348-4b44-8f45-581164b14c81" providerId="ADAL" clId="{408DBF54-44C0-4900-A7C4-58B1334BE15B}" dt="2022-11-03T20:20:03.736" v="1429" actId="5736"/>
        <pc:sldMkLst>
          <pc:docMk/>
          <pc:sldMk cId="431707926" sldId="387"/>
        </pc:sldMkLst>
        <pc:graphicFrameChg chg="add mod modGraphic">
          <ac:chgData name="Francisco Valentin Ramirez Cuevas" userId="e79bf063-6348-4b44-8f45-581164b14c81" providerId="ADAL" clId="{408DBF54-44C0-4900-A7C4-58B1334BE15B}" dt="2022-11-03T20:20:03.736" v="1429" actId="5736"/>
          <ac:graphicFrameMkLst>
            <pc:docMk/>
            <pc:sldMk cId="431707926" sldId="387"/>
            <ac:graphicFrameMk id="2" creationId="{E6351122-4BFE-D1C1-A0A6-1517C5E1B820}"/>
          </ac:graphicFrameMkLst>
        </pc:graphicFrameChg>
        <pc:picChg chg="del">
          <ac:chgData name="Francisco Valentin Ramirez Cuevas" userId="e79bf063-6348-4b44-8f45-581164b14c81" providerId="ADAL" clId="{408DBF54-44C0-4900-A7C4-58B1334BE15B}" dt="2022-11-03T20:10:37.409" v="1083" actId="478"/>
          <ac:picMkLst>
            <pc:docMk/>
            <pc:sldMk cId="431707926" sldId="387"/>
            <ac:picMk id="3" creationId="{0B36294F-C3A1-82F5-4260-F890C79BFB56}"/>
          </ac:picMkLst>
        </pc:picChg>
      </pc:sldChg>
      <pc:sldChg chg="modSp add mod">
        <pc:chgData name="Francisco Valentin Ramirez Cuevas" userId="e79bf063-6348-4b44-8f45-581164b14c81" providerId="ADAL" clId="{408DBF54-44C0-4900-A7C4-58B1334BE15B}" dt="2022-11-03T20:28:06.601" v="1561" actId="5736"/>
        <pc:sldMkLst>
          <pc:docMk/>
          <pc:sldMk cId="4062099022" sldId="388"/>
        </pc:sldMkLst>
        <pc:graphicFrameChg chg="mod modGraphic">
          <ac:chgData name="Francisco Valentin Ramirez Cuevas" userId="e79bf063-6348-4b44-8f45-581164b14c81" providerId="ADAL" clId="{408DBF54-44C0-4900-A7C4-58B1334BE15B}" dt="2022-11-03T20:28:06.601" v="1561" actId="5736"/>
          <ac:graphicFrameMkLst>
            <pc:docMk/>
            <pc:sldMk cId="4062099022" sldId="388"/>
            <ac:graphicFrameMk id="2" creationId="{E6351122-4BFE-D1C1-A0A6-1517C5E1B820}"/>
          </ac:graphicFrameMkLst>
        </pc:graphicFrameChg>
      </pc:sldChg>
      <pc:sldChg chg="addSp delSp modSp add mod">
        <pc:chgData name="Francisco Valentin Ramirez Cuevas" userId="e79bf063-6348-4b44-8f45-581164b14c81" providerId="ADAL" clId="{408DBF54-44C0-4900-A7C4-58B1334BE15B}" dt="2022-11-03T20:33:09.189" v="1573" actId="1076"/>
        <pc:sldMkLst>
          <pc:docMk/>
          <pc:sldMk cId="1364677234" sldId="389"/>
        </pc:sldMkLst>
        <pc:grpChg chg="add mod">
          <ac:chgData name="Francisco Valentin Ramirez Cuevas" userId="e79bf063-6348-4b44-8f45-581164b14c81" providerId="ADAL" clId="{408DBF54-44C0-4900-A7C4-58B1334BE15B}" dt="2022-11-03T20:33:09.189" v="1573" actId="1076"/>
          <ac:grpSpMkLst>
            <pc:docMk/>
            <pc:sldMk cId="1364677234" sldId="389"/>
            <ac:grpSpMk id="3" creationId="{AD83866D-4C8C-4AAB-0C93-9C251671E8A1}"/>
          </ac:grpSpMkLst>
        </pc:grpChg>
        <pc:graphicFrameChg chg="del">
          <ac:chgData name="Francisco Valentin Ramirez Cuevas" userId="e79bf063-6348-4b44-8f45-581164b14c81" providerId="ADAL" clId="{408DBF54-44C0-4900-A7C4-58B1334BE15B}" dt="2022-11-03T20:32:18.462" v="1563" actId="478"/>
          <ac:graphicFrameMkLst>
            <pc:docMk/>
            <pc:sldMk cId="1364677234" sldId="389"/>
            <ac:graphicFrameMk id="2" creationId="{E6351122-4BFE-D1C1-A0A6-1517C5E1B820}"/>
          </ac:graphicFrameMkLst>
        </pc:graphicFrame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0" creationId="{BC5BAC10-0407-4632-E100-576B59766DFB}"/>
          </ac:picMkLst>
        </pc:picChg>
        <pc:picChg chg="add mod">
          <ac:chgData name="Francisco Valentin Ramirez Cuevas" userId="e79bf063-6348-4b44-8f45-581164b14c81" providerId="ADAL" clId="{408DBF54-44C0-4900-A7C4-58B1334BE15B}" dt="2022-11-03T20:33:09.189" v="1573" actId="1076"/>
          <ac:picMkLst>
            <pc:docMk/>
            <pc:sldMk cId="1364677234" sldId="389"/>
            <ac:picMk id="17412" creationId="{41C54E86-5A66-D8F6-ECCB-BF7EAAB9C238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1-11T14:09:36.158" v="4310" actId="107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4T11:51:55.185" v="3789"/>
        <pc:sldMkLst>
          <pc:docMk/>
          <pc:sldMk cId="3622600752" sldId="370"/>
        </pc:sldMkLst>
        <pc:grpChg chg="add del">
          <ac:chgData name="Francisco Valentin Ramirez Cuevas" userId="e79bf063-6348-4b44-8f45-581164b14c81" providerId="ADAL" clId="{C05ABF8D-133E-464F-9AF7-1D38E1DEA042}" dt="2022-11-04T11:51:10.044" v="3782" actId="478"/>
          <ac:grpSpMkLst>
            <pc:docMk/>
            <pc:sldMk cId="3622600752" sldId="370"/>
            <ac:grpSpMk id="4" creationId="{8941836D-9BAF-4ADE-8AFC-92FEDA321632}"/>
          </ac:grpSpMkLst>
        </pc:grpChg>
        <pc:grpChg chg="add del">
          <ac:chgData name="Francisco Valentin Ramirez Cuevas" userId="e79bf063-6348-4b44-8f45-581164b14c81" providerId="ADAL" clId="{C05ABF8D-133E-464F-9AF7-1D38E1DEA042}" dt="2022-11-04T11:51:55.185" v="3789"/>
          <ac:grpSpMkLst>
            <pc:docMk/>
            <pc:sldMk cId="3622600752" sldId="370"/>
            <ac:grpSpMk id="8" creationId="{176E7AC6-D10F-4F64-995D-7F3A9CE23BA9}"/>
          </ac:grpSpMkLst>
        </pc:grpChg>
        <pc:picChg chg="add del">
          <ac:chgData name="Francisco Valentin Ramirez Cuevas" userId="e79bf063-6348-4b44-8f45-581164b14c81" providerId="ADAL" clId="{C05ABF8D-133E-464F-9AF7-1D38E1DEA042}" dt="2022-11-02T17:50:13.114" v="3633"/>
          <ac:picMkLst>
            <pc:docMk/>
            <pc:sldMk cId="3622600752" sldId="370"/>
            <ac:picMk id="2" creationId="{1B6BC258-E217-495B-8851-5A0DB05868E6}"/>
          </ac:picMkLst>
        </pc:picChg>
        <pc:picChg chg="add mod">
          <ac:chgData name="Francisco Valentin Ramirez Cuevas" userId="e79bf063-6348-4b44-8f45-581164b14c81" providerId="ADAL" clId="{C05ABF8D-133E-464F-9AF7-1D38E1DEA042}" dt="2022-11-02T17:50:21.931" v="3639"/>
          <ac:picMkLst>
            <pc:docMk/>
            <pc:sldMk cId="3622600752" sldId="370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7:51:24.082" v="3641"/>
          <ac:picMkLst>
            <pc:docMk/>
            <pc:sldMk cId="3622600752" sldId="370"/>
            <ac:picMk id="4" creationId="{4E392CCD-C52C-4A05-AC40-CFA457ED6672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49:53.897" v="3779" actId="1076"/>
          <ac:picMkLst>
            <pc:docMk/>
            <pc:sldMk cId="3622600752" sldId="370"/>
            <ac:picMk id="5" creationId="{4F20CFEC-0618-40A7-9CEC-015E8D5DEB18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1:10.044" v="3782" actId="478"/>
          <ac:picMkLst>
            <pc:docMk/>
            <pc:sldMk cId="3622600752" sldId="370"/>
            <ac:picMk id="6" creationId="{A1BCBBE1-F9F3-455A-9E12-24E6FCB25B1C}"/>
          </ac:picMkLst>
        </pc:picChg>
        <pc:picChg chg="mod topLvl">
          <ac:chgData name="Francisco Valentin Ramirez Cuevas" userId="e79bf063-6348-4b44-8f45-581164b14c81" providerId="ADAL" clId="{C05ABF8D-133E-464F-9AF7-1D38E1DEA042}" dt="2022-11-04T11:51:33.043" v="3787" actId="1076"/>
          <ac:picMkLst>
            <pc:docMk/>
            <pc:sldMk cId="3622600752" sldId="370"/>
            <ac:picMk id="7" creationId="{08FC5530-5B70-4E6F-AC2B-3B2DACDEB6D1}"/>
          </ac:picMkLst>
        </pc:picChg>
        <pc:picChg chg="del">
          <ac:chgData name="Francisco Valentin Ramirez Cuevas" userId="e79bf063-6348-4b44-8f45-581164b14c81" providerId="ADAL" clId="{C05ABF8D-133E-464F-9AF7-1D38E1DEA042}" dt="2022-11-02T17:49:57.189" v="3631"/>
          <ac:picMkLst>
            <pc:docMk/>
            <pc:sldMk cId="3622600752" sldId="370"/>
            <ac:picMk id="14" creationId="{85AF2BFA-5504-A7A7-E61D-254D94F3A1DE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1-04T11:51:03.091" v="3781" actId="478"/>
          <ac:picMkLst>
            <pc:docMk/>
            <pc:sldMk cId="3622600752" sldId="370"/>
            <ac:picMk id="1026" creationId="{254385A1-EA41-47CE-AA60-B1FB0F09BD8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7.140" v="3677" actId="478"/>
        <pc:sldMkLst>
          <pc:docMk/>
          <pc:sldMk cId="1631898925" sldId="371"/>
        </pc:sldMkLst>
        <pc:picChg chg="add del">
          <ac:chgData name="Francisco Valentin Ramirez Cuevas" userId="e79bf063-6348-4b44-8f45-581164b14c81" providerId="ADAL" clId="{C05ABF8D-133E-464F-9AF7-1D38E1DEA042}" dt="2022-11-02T20:21:10.793" v="3661"/>
          <ac:picMkLst>
            <pc:docMk/>
            <pc:sldMk cId="1631898925" sldId="371"/>
            <ac:picMk id="2" creationId="{9978E200-843F-4442-B6B2-15C093B9412D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3" creationId="{F171AD74-CC69-40ED-B269-E7B7CF2DCC82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4" creationId="{4B8F087F-4B5C-4458-9347-DE5EA2AC2F44}"/>
          </ac:picMkLst>
        </pc:picChg>
        <pc:picChg chg="del">
          <ac:chgData name="Francisco Valentin Ramirez Cuevas" userId="e79bf063-6348-4b44-8f45-581164b14c81" providerId="ADAL" clId="{C05ABF8D-133E-464F-9AF7-1D38E1DEA042}" dt="2022-11-02T18:40:59.994" v="3647"/>
          <ac:picMkLst>
            <pc:docMk/>
            <pc:sldMk cId="1631898925" sldId="371"/>
            <ac:picMk id="5" creationId="{4F20CFEC-0618-40A7-9CEC-015E8D5DEB18}"/>
          </ac:picMkLst>
        </pc:picChg>
        <pc:picChg chg="add del">
          <ac:chgData name="Francisco Valentin Ramirez Cuevas" userId="e79bf063-6348-4b44-8f45-581164b14c81" providerId="ADAL" clId="{C05ABF8D-133E-464F-9AF7-1D38E1DEA042}" dt="2022-11-02T18:41:01.448" v="3649"/>
          <ac:picMkLst>
            <pc:docMk/>
            <pc:sldMk cId="1631898925" sldId="371"/>
            <ac:picMk id="6" creationId="{83251C24-75AC-4B2E-9BB7-691FF9C37C5B}"/>
          </ac:picMkLst>
        </pc:picChg>
        <pc:picChg chg="add mod">
          <ac:chgData name="Francisco Valentin Ramirez Cuevas" userId="e79bf063-6348-4b44-8f45-581164b14c81" providerId="ADAL" clId="{C05ABF8D-133E-464F-9AF7-1D38E1DEA042}" dt="2022-11-02T20:21:19.068" v="3667" actId="14100"/>
          <ac:picMkLst>
            <pc:docMk/>
            <pc:sldMk cId="1631898925" sldId="371"/>
            <ac:picMk id="7" creationId="{2AB3CA31-14FD-4551-8ACF-4BE9874CDB76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7.140" v="3677" actId="478"/>
          <ac:picMkLst>
            <pc:docMk/>
            <pc:sldMk cId="1631898925" sldId="371"/>
            <ac:picMk id="8" creationId="{83B09EE9-0778-4802-9BA5-CA50F5E646F0}"/>
          </ac:picMkLst>
        </pc:picChg>
        <pc:picChg chg="add mod modCrop">
          <ac:chgData name="Francisco Valentin Ramirez Cuevas" userId="e79bf063-6348-4b44-8f45-581164b14c81" providerId="ADAL" clId="{C05ABF8D-133E-464F-9AF7-1D38E1DEA042}" dt="2022-11-02T20:21:09.645" v="3659" actId="1076"/>
          <ac:picMkLst>
            <pc:docMk/>
            <pc:sldMk cId="1631898925" sldId="371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26:04.538" v="3676" actId="1076"/>
        <pc:sldMkLst>
          <pc:docMk/>
          <pc:sldMk cId="1002441250" sldId="372"/>
        </pc:sldMkLst>
        <pc:picChg chg="add mod">
          <ac:chgData name="Francisco Valentin Ramirez Cuevas" userId="e79bf063-6348-4b44-8f45-581164b14c81" providerId="ADAL" clId="{C05ABF8D-133E-464F-9AF7-1D38E1DEA042}" dt="2022-11-02T20:26:04.538" v="3676" actId="1076"/>
          <ac:picMkLst>
            <pc:docMk/>
            <pc:sldMk cId="1002441250" sldId="372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26:01.031" v="3673"/>
          <ac:picMkLst>
            <pc:docMk/>
            <pc:sldMk cId="1002441250" sldId="372"/>
            <ac:picMk id="5" creationId="{0E367EB6-5DB0-4A6F-9FF7-CE5654E948B8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7" creationId="{2AB3CA31-14FD-4551-8ACF-4BE9874CDB76}"/>
          </ac:picMkLst>
        </pc:picChg>
        <pc:picChg chg="del">
          <ac:chgData name="Francisco Valentin Ramirez Cuevas" userId="e79bf063-6348-4b44-8f45-581164b14c81" providerId="ADAL" clId="{C05ABF8D-133E-464F-9AF7-1D38E1DEA042}" dt="2022-11-02T20:25:57.160" v="3670"/>
          <ac:picMkLst>
            <pc:docMk/>
            <pc:sldMk cId="1002441250" sldId="372"/>
            <ac:picMk id="8" creationId="{83B09EE9-0778-4802-9BA5-CA50F5E646F0}"/>
          </ac:picMkLst>
        </pc:picChg>
        <pc:picChg chg="del">
          <ac:chgData name="Francisco Valentin Ramirez Cuevas" userId="e79bf063-6348-4b44-8f45-581164b14c81" providerId="ADAL" clId="{C05ABF8D-133E-464F-9AF7-1D38E1DEA042}" dt="2022-11-02T20:25:59.208" v="3671" actId="478"/>
          <ac:picMkLst>
            <pc:docMk/>
            <pc:sldMk cId="1002441250" sldId="372"/>
            <ac:picMk id="1026" creationId="{27E67B4A-491E-4EEB-9ACB-E66577F7F94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37:31.769" v="3760" actId="478"/>
        <pc:sldMkLst>
          <pc:docMk/>
          <pc:sldMk cId="3242274063" sldId="373"/>
        </pc:sldMkLst>
        <pc:spChg chg="add del mod">
          <ac:chgData name="Francisco Valentin Ramirez Cuevas" userId="e79bf063-6348-4b44-8f45-581164b14c81" providerId="ADAL" clId="{C05ABF8D-133E-464F-9AF7-1D38E1DEA042}" dt="2022-11-02T20:37:31.769" v="3760" actId="478"/>
          <ac:spMkLst>
            <pc:docMk/>
            <pc:sldMk cId="3242274063" sldId="373"/>
            <ac:spMk id="7" creationId="{6A856886-9D22-4D50-BB76-53E16D628726}"/>
          </ac:spMkLst>
        </pc:spChg>
        <pc:picChg chg="del">
          <ac:chgData name="Francisco Valentin Ramirez Cuevas" userId="e79bf063-6348-4b44-8f45-581164b14c81" providerId="ADAL" clId="{C05ABF8D-133E-464F-9AF7-1D38E1DEA042}" dt="2022-11-02T20:36:13.062" v="3679" actId="478"/>
          <ac:picMkLst>
            <pc:docMk/>
            <pc:sldMk cId="3242274063" sldId="373"/>
            <ac:picMk id="2" creationId="{076C62E3-F0C8-439E-B021-3DBE4CE08AFC}"/>
          </ac:picMkLst>
        </pc:picChg>
        <pc:picChg chg="add del">
          <ac:chgData name="Francisco Valentin Ramirez Cuevas" userId="e79bf063-6348-4b44-8f45-581164b14c81" providerId="ADAL" clId="{C05ABF8D-133E-464F-9AF7-1D38E1DEA042}" dt="2022-11-02T20:36:14.122" v="3681"/>
          <ac:picMkLst>
            <pc:docMk/>
            <pc:sldMk cId="3242274063" sldId="373"/>
            <ac:picMk id="3" creationId="{F975C750-9B46-4F30-8ED7-D768D75733AA}"/>
          </ac:picMkLst>
        </pc:picChg>
        <pc:picChg chg="add del mod">
          <ac:chgData name="Francisco Valentin Ramirez Cuevas" userId="e79bf063-6348-4b44-8f45-581164b14c81" providerId="ADAL" clId="{C05ABF8D-133E-464F-9AF7-1D38E1DEA042}" dt="2022-11-02T20:36:29.334" v="3686" actId="478"/>
          <ac:picMkLst>
            <pc:docMk/>
            <pc:sldMk cId="3242274063" sldId="373"/>
            <ac:picMk id="4" creationId="{FAC4CE72-6419-49C1-9051-22180AD0BF0F}"/>
          </ac:picMkLst>
        </pc:picChg>
        <pc:picChg chg="add del">
          <ac:chgData name="Francisco Valentin Ramirez Cuevas" userId="e79bf063-6348-4b44-8f45-581164b14c81" providerId="ADAL" clId="{C05ABF8D-133E-464F-9AF7-1D38E1DEA042}" dt="2022-11-02T20:36:30.271" v="3688"/>
          <ac:picMkLst>
            <pc:docMk/>
            <pc:sldMk cId="3242274063" sldId="373"/>
            <ac:picMk id="5" creationId="{1D3EE8B0-B6CA-4A0B-A407-C0E013A977E1}"/>
          </ac:picMkLst>
        </pc:picChg>
        <pc:picChg chg="add mod">
          <ac:chgData name="Francisco Valentin Ramirez Cuevas" userId="e79bf063-6348-4b44-8f45-581164b14c81" providerId="ADAL" clId="{C05ABF8D-133E-464F-9AF7-1D38E1DEA042}" dt="2022-11-02T20:36:33.386" v="3691" actId="1076"/>
          <ac:picMkLst>
            <pc:docMk/>
            <pc:sldMk cId="3242274063" sldId="373"/>
            <ac:picMk id="6" creationId="{2AA6B862-6825-402C-A634-81683FCC929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02T20:44:26.189" v="3767" actId="1076"/>
        <pc:sldMkLst>
          <pc:docMk/>
          <pc:sldMk cId="1773637418" sldId="374"/>
        </pc:sldMkLst>
        <pc:picChg chg="add del">
          <ac:chgData name="Francisco Valentin Ramirez Cuevas" userId="e79bf063-6348-4b44-8f45-581164b14c81" providerId="ADAL" clId="{C05ABF8D-133E-464F-9AF7-1D38E1DEA042}" dt="2022-11-02T20:44:22.252" v="3764"/>
          <ac:picMkLst>
            <pc:docMk/>
            <pc:sldMk cId="1773637418" sldId="374"/>
            <ac:picMk id="2" creationId="{98B5FD5D-8B08-45C2-B121-244DCE986A9F}"/>
          </ac:picMkLst>
        </pc:picChg>
        <pc:picChg chg="add mod">
          <ac:chgData name="Francisco Valentin Ramirez Cuevas" userId="e79bf063-6348-4b44-8f45-581164b14c81" providerId="ADAL" clId="{C05ABF8D-133E-464F-9AF7-1D38E1DEA042}" dt="2022-11-02T20:44:26.189" v="3767" actId="1076"/>
          <ac:picMkLst>
            <pc:docMk/>
            <pc:sldMk cId="1773637418" sldId="374"/>
            <ac:picMk id="3" creationId="{D3EF16B9-C36E-4CFA-B037-9FDFA5E20C44}"/>
          </ac:picMkLst>
        </pc:picChg>
        <pc:picChg chg="del">
          <ac:chgData name="Francisco Valentin Ramirez Cuevas" userId="e79bf063-6348-4b44-8f45-581164b14c81" providerId="ADAL" clId="{C05ABF8D-133E-464F-9AF7-1D38E1DEA042}" dt="2022-11-02T20:44:13.211" v="3762" actId="478"/>
          <ac:picMkLst>
            <pc:docMk/>
            <pc:sldMk cId="1773637418" sldId="374"/>
            <ac:picMk id="6" creationId="{2AA6B862-6825-402C-A634-81683FCC9293}"/>
          </ac:picMkLst>
        </pc:picChg>
      </pc:sldChg>
      <pc:sldChg chg="addSp delSp modSp">
        <pc:chgData name="Francisco Valentin Ramirez Cuevas" userId="e79bf063-6348-4b44-8f45-581164b14c81" providerId="ADAL" clId="{C05ABF8D-133E-464F-9AF7-1D38E1DEA042}" dt="2022-11-04T11:54:23.407" v="3833" actId="14100"/>
        <pc:sldMkLst>
          <pc:docMk/>
          <pc:sldMk cId="3342160199" sldId="378"/>
        </pc:sldMkLst>
        <pc:spChg chg="add mod">
          <ac:chgData name="Francisco Valentin Ramirez Cuevas" userId="e79bf063-6348-4b44-8f45-581164b14c81" providerId="ADAL" clId="{C05ABF8D-133E-464F-9AF7-1D38E1DEA042}" dt="2022-11-04T11:53:44.591" v="3816" actId="14100"/>
          <ac:spMkLst>
            <pc:docMk/>
            <pc:sldMk cId="3342160199" sldId="378"/>
            <ac:spMk id="28" creationId="{BDBC9F79-FA4B-4FF0-87CA-3C063D9F6302}"/>
          </ac:spMkLst>
        </pc:spChg>
        <pc:spChg chg="add mod">
          <ac:chgData name="Francisco Valentin Ramirez Cuevas" userId="e79bf063-6348-4b44-8f45-581164b14c81" providerId="ADAL" clId="{C05ABF8D-133E-464F-9AF7-1D38E1DEA042}" dt="2022-11-04T11:54:20.261" v="3832" actId="692"/>
          <ac:spMkLst>
            <pc:docMk/>
            <pc:sldMk cId="3342160199" sldId="378"/>
            <ac:spMk id="29" creationId="{6540978A-2434-49D7-9D57-30510A6CFCF3}"/>
          </ac:spMkLst>
        </pc:spChg>
        <pc:grpChg chg="del">
          <ac:chgData name="Francisco Valentin Ramirez Cuevas" userId="e79bf063-6348-4b44-8f45-581164b14c81" providerId="ADAL" clId="{C05ABF8D-133E-464F-9AF7-1D38E1DEA042}" dt="2022-11-04T11:52:13.308" v="3795" actId="478"/>
          <ac:grpSpMkLst>
            <pc:docMk/>
            <pc:sldMk cId="3342160199" sldId="378"/>
            <ac:grpSpMk id="8" creationId="{32E68BFA-7E67-7348-A033-B34FB040FE5D}"/>
          </ac:grpSpMkLst>
        </pc:grpChg>
        <pc:picChg chg="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6" creationId="{1DDE0035-4942-4DF1-CBDE-48C0A8C8B5EC}"/>
          </ac:picMkLst>
        </pc:picChg>
        <pc:picChg chg="del topLvl">
          <ac:chgData name="Francisco Valentin Ramirez Cuevas" userId="e79bf063-6348-4b44-8f45-581164b14c81" providerId="ADAL" clId="{C05ABF8D-133E-464F-9AF7-1D38E1DEA042}" dt="2022-11-04T11:52:13.308" v="3795" actId="478"/>
          <ac:picMkLst>
            <pc:docMk/>
            <pc:sldMk cId="3342160199" sldId="378"/>
            <ac:picMk id="7" creationId="{6E09B97B-C3D4-D0BF-8BF9-2823A80C4F3A}"/>
          </ac:picMkLst>
        </pc:picChg>
        <pc:picChg chg="add mod modCrop">
          <ac:chgData name="Francisco Valentin Ramirez Cuevas" userId="e79bf063-6348-4b44-8f45-581164b14c81" providerId="ADAL" clId="{C05ABF8D-133E-464F-9AF7-1D38E1DEA042}" dt="2022-11-04T11:54:10.819" v="3827" actId="1076"/>
          <ac:picMkLst>
            <pc:docMk/>
            <pc:sldMk cId="3342160199" sldId="378"/>
            <ac:picMk id="27" creationId="{0B07B06B-B66B-4B94-BD30-ACF6E36B1F94}"/>
          </ac:picMkLst>
        </pc:picChg>
        <pc:cxnChg chg="add mod">
          <ac:chgData name="Francisco Valentin Ramirez Cuevas" userId="e79bf063-6348-4b44-8f45-581164b14c81" providerId="ADAL" clId="{C05ABF8D-133E-464F-9AF7-1D38E1DEA042}" dt="2022-11-04T11:54:23.407" v="3833" actId="14100"/>
          <ac:cxnSpMkLst>
            <pc:docMk/>
            <pc:sldMk cId="3342160199" sldId="378"/>
            <ac:cxnSpMk id="3" creationId="{4870885B-51BF-46C3-B3CC-A408C4BB595A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3:02:44.082" v="3842" actId="1076"/>
        <pc:sldMkLst>
          <pc:docMk/>
          <pc:sldMk cId="3498474264" sldId="410"/>
        </pc:sldMkLst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2" creationId="{30161805-0F31-4DD9-AE15-B0B012AF51BA}"/>
          </ac:spMkLst>
        </pc:spChg>
        <pc:spChg chg="del">
          <ac:chgData name="Francisco Valentin Ramirez Cuevas" userId="e79bf063-6348-4b44-8f45-581164b14c81" providerId="ADAL" clId="{C05ABF8D-133E-464F-9AF7-1D38E1DEA042}" dt="2022-11-10T13:02:36.246" v="3835" actId="478"/>
          <ac:spMkLst>
            <pc:docMk/>
            <pc:sldMk cId="3498474264" sldId="410"/>
            <ac:spMk id="3" creationId="{472BDFD1-4BA9-4A51-BF48-0CFD9DD93C76}"/>
          </ac:spMkLst>
        </pc:spChg>
        <pc:picChg chg="add del">
          <ac:chgData name="Francisco Valentin Ramirez Cuevas" userId="e79bf063-6348-4b44-8f45-581164b14c81" providerId="ADAL" clId="{C05ABF8D-133E-464F-9AF7-1D38E1DEA042}" dt="2022-11-10T13:02:37.529" v="3837"/>
          <ac:picMkLst>
            <pc:docMk/>
            <pc:sldMk cId="3498474264" sldId="410"/>
            <ac:picMk id="4" creationId="{CEE86023-8690-4971-8ACA-C2ABF6FCCEEB}"/>
          </ac:picMkLst>
        </pc:picChg>
        <pc:picChg chg="add del">
          <ac:chgData name="Francisco Valentin Ramirez Cuevas" userId="e79bf063-6348-4b44-8f45-581164b14c81" providerId="ADAL" clId="{C05ABF8D-133E-464F-9AF7-1D38E1DEA042}" dt="2022-11-10T13:02:40.519" v="3839"/>
          <ac:picMkLst>
            <pc:docMk/>
            <pc:sldMk cId="3498474264" sldId="410"/>
            <ac:picMk id="5" creationId="{19715288-DB6B-4A7C-8229-0CA2A1C707DB}"/>
          </ac:picMkLst>
        </pc:picChg>
        <pc:picChg chg="add mod">
          <ac:chgData name="Francisco Valentin Ramirez Cuevas" userId="e79bf063-6348-4b44-8f45-581164b14c81" providerId="ADAL" clId="{C05ABF8D-133E-464F-9AF7-1D38E1DEA042}" dt="2022-11-10T13:02:44.082" v="3842" actId="1076"/>
          <ac:picMkLst>
            <pc:docMk/>
            <pc:sldMk cId="3498474264" sldId="410"/>
            <ac:picMk id="6" creationId="{9D7B0F6D-FE44-460A-942F-FC98E6CE7D3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45:40.129" v="3883"/>
        <pc:sldMkLst>
          <pc:docMk/>
          <pc:sldMk cId="3497042088" sldId="411"/>
        </pc:sldMkLst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2" creationId="{9CC5531C-DE00-4271-BE4A-683281A51FB1}"/>
          </ac:spMkLst>
        </pc:spChg>
        <pc:spChg chg="del">
          <ac:chgData name="Francisco Valentin Ramirez Cuevas" userId="e79bf063-6348-4b44-8f45-581164b14c81" providerId="ADAL" clId="{C05ABF8D-133E-464F-9AF7-1D38E1DEA042}" dt="2022-11-10T14:02:40.349" v="3844" actId="478"/>
          <ac:spMkLst>
            <pc:docMk/>
            <pc:sldMk cId="3497042088" sldId="411"/>
            <ac:spMk id="3" creationId="{A7FAB560-C9A3-41E7-BD1D-34DB91FE5109}"/>
          </ac:spMkLst>
        </pc:spChg>
        <pc:spChg chg="add mod">
          <ac:chgData name="Francisco Valentin Ramirez Cuevas" userId="e79bf063-6348-4b44-8f45-581164b14c81" providerId="ADAL" clId="{C05ABF8D-133E-464F-9AF7-1D38E1DEA042}" dt="2022-11-10T14:03:15.326" v="3858" actId="14100"/>
          <ac:spMkLst>
            <pc:docMk/>
            <pc:sldMk cId="3497042088" sldId="411"/>
            <ac:spMk id="6" creationId="{A8B56629-87E3-4422-A76D-5F286FCFC1AD}"/>
          </ac:spMkLst>
        </pc:spChg>
        <pc:spChg chg="add mod">
          <ac:chgData name="Francisco Valentin Ramirez Cuevas" userId="e79bf063-6348-4b44-8f45-581164b14c81" providerId="ADAL" clId="{C05ABF8D-133E-464F-9AF7-1D38E1DEA042}" dt="2022-11-10T14:04:27.499" v="3881" actId="1037"/>
          <ac:spMkLst>
            <pc:docMk/>
            <pc:sldMk cId="3497042088" sldId="411"/>
            <ac:spMk id="8" creationId="{05078EA1-71C7-4AD7-B3EE-61F0A3131307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0" creationId="{E237A0C2-2626-4CE5-A626-B07EAE438839}"/>
          </ac:spMkLst>
        </pc:spChg>
        <pc:spChg chg="add del">
          <ac:chgData name="Francisco Valentin Ramirez Cuevas" userId="e79bf063-6348-4b44-8f45-581164b14c81" providerId="ADAL" clId="{C05ABF8D-133E-464F-9AF7-1D38E1DEA042}" dt="2022-11-10T15:45:40.129" v="3883"/>
          <ac:spMkLst>
            <pc:docMk/>
            <pc:sldMk cId="3497042088" sldId="411"/>
            <ac:spMk id="12" creationId="{CC947DAA-230F-49BB-AD88-CFF4D76545E4}"/>
          </ac:spMkLst>
        </pc:spChg>
        <pc:picChg chg="add del">
          <ac:chgData name="Francisco Valentin Ramirez Cuevas" userId="e79bf063-6348-4b44-8f45-581164b14c81" providerId="ADAL" clId="{C05ABF8D-133E-464F-9AF7-1D38E1DEA042}" dt="2022-11-10T14:02:41.503" v="3846"/>
          <ac:picMkLst>
            <pc:docMk/>
            <pc:sldMk cId="3497042088" sldId="411"/>
            <ac:picMk id="4" creationId="{AD411ADA-7C65-4C78-9C1D-6DD6FFB12DF5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2:55.142" v="3852" actId="732"/>
          <ac:picMkLst>
            <pc:docMk/>
            <pc:sldMk cId="3497042088" sldId="411"/>
            <ac:picMk id="5" creationId="{95F07D86-D3D3-4F4F-8C0E-A7ED65AEB12E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4:04:27.499" v="3881" actId="1037"/>
          <ac:picMkLst>
            <pc:docMk/>
            <pc:sldMk cId="3497042088" sldId="411"/>
            <ac:picMk id="7" creationId="{BBE5B4B7-F10A-4B70-A627-874BD76E263B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9" creationId="{72EC32CD-6339-4FAA-A3E0-466E38789BE2}"/>
          </ac:picMkLst>
        </pc:picChg>
        <pc:picChg chg="add del">
          <ac:chgData name="Francisco Valentin Ramirez Cuevas" userId="e79bf063-6348-4b44-8f45-581164b14c81" providerId="ADAL" clId="{C05ABF8D-133E-464F-9AF7-1D38E1DEA042}" dt="2022-11-10T15:45:40.129" v="3883"/>
          <ac:picMkLst>
            <pc:docMk/>
            <pc:sldMk cId="3497042088" sldId="411"/>
            <ac:picMk id="11" creationId="{858D7AEB-EF78-4717-BA32-F8F0D89D40C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0T15:54:08.272" v="4072" actId="403"/>
        <pc:sldMkLst>
          <pc:docMk/>
          <pc:sldMk cId="3363182504" sldId="412"/>
        </pc:sldMkLst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6" creationId="{A8B56629-87E3-4422-A76D-5F286FCFC1AD}"/>
          </ac:spMkLst>
        </pc:spChg>
        <pc:spChg chg="del">
          <ac:chgData name="Francisco Valentin Ramirez Cuevas" userId="e79bf063-6348-4b44-8f45-581164b14c81" providerId="ADAL" clId="{C05ABF8D-133E-464F-9AF7-1D38E1DEA042}" dt="2022-11-10T15:45:43.847" v="3885" actId="478"/>
          <ac:spMkLst>
            <pc:docMk/>
            <pc:sldMk cId="3363182504" sldId="412"/>
            <ac:spMk id="8" creationId="{05078EA1-71C7-4AD7-B3EE-61F0A3131307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9" creationId="{A43138CE-0B77-4340-9A45-67D49875A74F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5" creationId="{7733EC06-246A-44DB-8229-9D967DD6BD8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6" creationId="{C6F70196-EA02-49D0-BABF-A1ECA8AA424A}"/>
          </ac:spMkLst>
        </pc:spChg>
        <pc:spChg chg="add del mod">
          <ac:chgData name="Francisco Valentin Ramirez Cuevas" userId="e79bf063-6348-4b44-8f45-581164b14c81" providerId="ADAL" clId="{C05ABF8D-133E-464F-9AF7-1D38E1DEA042}" dt="2022-11-10T15:48:40.254" v="4008" actId="478"/>
          <ac:spMkLst>
            <pc:docMk/>
            <pc:sldMk cId="3363182504" sldId="412"/>
            <ac:spMk id="17" creationId="{FD11C1CA-7B2E-4066-AD4F-16791539D30E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8" creationId="{1FE2902E-7564-402B-96D3-651A97AE3A33}"/>
          </ac:spMkLst>
        </pc:spChg>
        <pc:spChg chg="add mod">
          <ac:chgData name="Francisco Valentin Ramirez Cuevas" userId="e79bf063-6348-4b44-8f45-581164b14c81" providerId="ADAL" clId="{C05ABF8D-133E-464F-9AF7-1D38E1DEA042}" dt="2022-11-10T15:54:08.272" v="4072" actId="403"/>
          <ac:spMkLst>
            <pc:docMk/>
            <pc:sldMk cId="3363182504" sldId="412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5" creationId="{95F07D86-D3D3-4F4F-8C0E-A7ED65AEB12E}"/>
          </ac:picMkLst>
        </pc:picChg>
        <pc:picChg chg="del">
          <ac:chgData name="Francisco Valentin Ramirez Cuevas" userId="e79bf063-6348-4b44-8f45-581164b14c81" providerId="ADAL" clId="{C05ABF8D-133E-464F-9AF7-1D38E1DEA042}" dt="2022-11-10T15:45:43.847" v="3885" actId="478"/>
          <ac:picMkLst>
            <pc:docMk/>
            <pc:sldMk cId="3363182504" sldId="412"/>
            <ac:picMk id="7" creationId="{BBE5B4B7-F10A-4B70-A627-874BD76E263B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15:54:06.926" v="4071" actId="1076"/>
          <ac:picMkLst>
            <pc:docMk/>
            <pc:sldMk cId="3363182504" sldId="412"/>
            <ac:picMk id="1026" creationId="{054ABB78-7D0C-49EA-BC04-AEF01FD51572}"/>
          </ac:picMkLst>
        </pc:pic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3" creationId="{F0416511-80CC-4AAE-9AD9-3A8C70A950EE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0" creationId="{233D6C03-42D8-413A-AC6C-C4C66A4C9383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1" creationId="{2688D8C7-CC28-4025-823D-B26B051EAB4D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2" creationId="{738D02AE-EBE3-4319-9645-F5A0121E5FEC}"/>
          </ac:cxnSpMkLst>
        </pc:cxnChg>
        <pc:cxnChg chg="add mod">
          <ac:chgData name="Francisco Valentin Ramirez Cuevas" userId="e79bf063-6348-4b44-8f45-581164b14c81" providerId="ADAL" clId="{C05ABF8D-133E-464F-9AF7-1D38E1DEA042}" dt="2022-11-10T15:54:06.926" v="4071" actId="1076"/>
          <ac:cxnSpMkLst>
            <pc:docMk/>
            <pc:sldMk cId="3363182504" sldId="412"/>
            <ac:cxnSpMk id="13" creationId="{86595603-065F-49BD-AFA5-F8653F5AE4F6}"/>
          </ac:cxnSpMkLst>
        </pc:cxnChg>
        <pc:cxnChg chg="add del">
          <ac:chgData name="Francisco Valentin Ramirez Cuevas" userId="e79bf063-6348-4b44-8f45-581164b14c81" providerId="ADAL" clId="{C05ABF8D-133E-464F-9AF7-1D38E1DEA042}" dt="2022-11-10T15:47:32.928" v="3936"/>
          <ac:cxnSpMkLst>
            <pc:docMk/>
            <pc:sldMk cId="3363182504" sldId="412"/>
            <ac:cxnSpMk id="14" creationId="{A467F00D-6F4C-4B38-ACB0-265DC0704A9C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1-10T18:10:55.263" v="4080" actId="14100"/>
        <pc:sldMkLst>
          <pc:docMk/>
          <pc:sldMk cId="70986657" sldId="413"/>
        </pc:sldMkLst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9" creationId="{A43138CE-0B77-4340-9A45-67D49875A74F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5" creationId="{7733EC06-246A-44DB-8229-9D967DD6BD8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6" creationId="{C6F70196-EA02-49D0-BABF-A1ECA8AA424A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8" creationId="{1FE2902E-7564-402B-96D3-651A97AE3A33}"/>
          </ac:spMkLst>
        </pc:spChg>
        <pc:spChg chg="del">
          <ac:chgData name="Francisco Valentin Ramirez Cuevas" userId="e79bf063-6348-4b44-8f45-581164b14c81" providerId="ADAL" clId="{C05ABF8D-133E-464F-9AF7-1D38E1DEA042}" dt="2022-11-10T18:09:08.582" v="4074" actId="478"/>
          <ac:spMkLst>
            <pc:docMk/>
            <pc:sldMk cId="70986657" sldId="413"/>
            <ac:spMk id="19" creationId="{43CF1FCC-785A-42E7-B82A-2D777A26EFF0}"/>
          </ac:spMkLst>
        </pc:spChg>
        <pc:picChg chg="del">
          <ac:chgData name="Francisco Valentin Ramirez Cuevas" userId="e79bf063-6348-4b44-8f45-581164b14c81" providerId="ADAL" clId="{C05ABF8D-133E-464F-9AF7-1D38E1DEA042}" dt="2022-11-10T18:09:08.582" v="4074" actId="478"/>
          <ac:picMkLst>
            <pc:docMk/>
            <pc:sldMk cId="70986657" sldId="413"/>
            <ac:picMk id="1026" creationId="{054ABB78-7D0C-49EA-BC04-AEF01FD51572}"/>
          </ac:picMkLst>
        </pc:picChg>
        <pc:picChg chg="add del mod">
          <ac:chgData name="Francisco Valentin Ramirez Cuevas" userId="e79bf063-6348-4b44-8f45-581164b14c81" providerId="ADAL" clId="{C05ABF8D-133E-464F-9AF7-1D38E1DEA042}" dt="2022-11-10T18:09:12.394" v="4078" actId="478"/>
          <ac:picMkLst>
            <pc:docMk/>
            <pc:sldMk cId="70986657" sldId="413"/>
            <ac:picMk id="2050" creationId="{7C7100D5-8F90-480F-9075-EF38F2A07EA9}"/>
          </ac:picMkLst>
        </pc:picChg>
        <pc:picChg chg="add mod">
          <ac:chgData name="Francisco Valentin Ramirez Cuevas" userId="e79bf063-6348-4b44-8f45-581164b14c81" providerId="ADAL" clId="{C05ABF8D-133E-464F-9AF7-1D38E1DEA042}" dt="2022-11-10T18:10:55.263" v="4080" actId="14100"/>
          <ac:picMkLst>
            <pc:docMk/>
            <pc:sldMk cId="70986657" sldId="413"/>
            <ac:picMk id="2052" creationId="{56C31CA7-6D84-4CBB-BE6D-0D62837A0039}"/>
          </ac:picMkLst>
        </pc:pic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3" creationId="{F0416511-80CC-4AAE-9AD9-3A8C70A950EE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0" creationId="{233D6C03-42D8-413A-AC6C-C4C66A4C9383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1" creationId="{2688D8C7-CC28-4025-823D-B26B051EAB4D}"/>
          </ac:cxnSpMkLst>
        </pc:cxnChg>
        <pc:cxnChg chg="del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2" creationId="{738D02AE-EBE3-4319-9645-F5A0121E5FEC}"/>
          </ac:cxnSpMkLst>
        </pc:cxnChg>
        <pc:cxnChg chg="del mod">
          <ac:chgData name="Francisco Valentin Ramirez Cuevas" userId="e79bf063-6348-4b44-8f45-581164b14c81" providerId="ADAL" clId="{C05ABF8D-133E-464F-9AF7-1D38E1DEA042}" dt="2022-11-10T18:09:08.582" v="4074" actId="478"/>
          <ac:cxnSpMkLst>
            <pc:docMk/>
            <pc:sldMk cId="70986657" sldId="413"/>
            <ac:cxnSpMk id="13" creationId="{86595603-065F-49BD-AFA5-F8653F5AE4F6}"/>
          </ac:cxnSpMkLst>
        </pc:cxnChg>
      </pc:sldChg>
      <pc:sldChg chg="add del">
        <pc:chgData name="Francisco Valentin Ramirez Cuevas" userId="e79bf063-6348-4b44-8f45-581164b14c81" providerId="ADAL" clId="{C05ABF8D-133E-464F-9AF7-1D38E1DEA042}" dt="2022-11-10T15:45:45.080" v="3887"/>
        <pc:sldMkLst>
          <pc:docMk/>
          <pc:sldMk cId="4225062261" sldId="413"/>
        </pc:sldMkLst>
      </pc:sldChg>
      <pc:sldChg chg="addSp delSp modSp add">
        <pc:chgData name="Francisco Valentin Ramirez Cuevas" userId="e79bf063-6348-4b44-8f45-581164b14c81" providerId="ADAL" clId="{C05ABF8D-133E-464F-9AF7-1D38E1DEA042}" dt="2022-11-10T21:01:51.929" v="4143" actId="1076"/>
        <pc:sldMkLst>
          <pc:docMk/>
          <pc:sldMk cId="1891365397" sldId="414"/>
        </pc:sldMkLst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2" creationId="{37F3A06D-2000-48E4-99B6-5F5FB781A5A6}"/>
          </ac:spMkLst>
        </pc:spChg>
        <pc:spChg chg="del">
          <ac:chgData name="Francisco Valentin Ramirez Cuevas" userId="e79bf063-6348-4b44-8f45-581164b14c81" providerId="ADAL" clId="{C05ABF8D-133E-464F-9AF7-1D38E1DEA042}" dt="2022-11-10T20:35:23.653" v="4082" actId="478"/>
          <ac:spMkLst>
            <pc:docMk/>
            <pc:sldMk cId="1891365397" sldId="414"/>
            <ac:spMk id="3" creationId="{636CFE94-DB0F-48A4-AA06-EA7DB0D3882A}"/>
          </ac:spMkLst>
        </pc:spChg>
        <pc:spChg chg="add mod ord">
          <ac:chgData name="Francisco Valentin Ramirez Cuevas" userId="e79bf063-6348-4b44-8f45-581164b14c81" providerId="ADAL" clId="{C05ABF8D-133E-464F-9AF7-1D38E1DEA042}" dt="2022-11-10T21:00:55.582" v="4129" actId="167"/>
          <ac:spMkLst>
            <pc:docMk/>
            <pc:sldMk cId="1891365397" sldId="414"/>
            <ac:spMk id="8" creationId="{0FE43F7D-6AD1-47B1-8306-FF7DA02011A1}"/>
          </ac:spMkLst>
        </pc:spChg>
        <pc:picChg chg="add mod ord">
          <ac:chgData name="Francisco Valentin Ramirez Cuevas" userId="e79bf063-6348-4b44-8f45-581164b14c81" providerId="ADAL" clId="{C05ABF8D-133E-464F-9AF7-1D38E1DEA042}" dt="2022-11-10T21:00:52.595" v="4127" actId="1076"/>
          <ac:picMkLst>
            <pc:docMk/>
            <pc:sldMk cId="1891365397" sldId="414"/>
            <ac:picMk id="4" creationId="{A84F5174-5EC0-4596-A687-CE7D6F657F0B}"/>
          </ac:picMkLst>
        </pc:picChg>
        <pc:picChg chg="add mod ord">
          <ac:chgData name="Francisco Valentin Ramirez Cuevas" userId="e79bf063-6348-4b44-8f45-581164b14c81" providerId="ADAL" clId="{C05ABF8D-133E-464F-9AF7-1D38E1DEA042}" dt="2022-11-10T21:00:28.794" v="4121" actId="1076"/>
          <ac:picMkLst>
            <pc:docMk/>
            <pc:sldMk cId="1891365397" sldId="414"/>
            <ac:picMk id="5" creationId="{4E13C842-0813-4E2B-B46D-B59E7D635504}"/>
          </ac:picMkLst>
        </pc:picChg>
        <pc:picChg chg="add mod modCrop">
          <ac:chgData name="Francisco Valentin Ramirez Cuevas" userId="e79bf063-6348-4b44-8f45-581164b14c81" providerId="ADAL" clId="{C05ABF8D-133E-464F-9AF7-1D38E1DEA042}" dt="2022-11-10T21:01:51.929" v="4143" actId="1076"/>
          <ac:picMkLst>
            <pc:docMk/>
            <pc:sldMk cId="1891365397" sldId="414"/>
            <ac:picMk id="6" creationId="{F4E9EE09-8209-46D0-AC05-1F8B1830799B}"/>
          </ac:picMkLst>
        </pc:picChg>
        <pc:picChg chg="add mod">
          <ac:chgData name="Francisco Valentin Ramirez Cuevas" userId="e79bf063-6348-4b44-8f45-581164b14c81" providerId="ADAL" clId="{C05ABF8D-133E-464F-9AF7-1D38E1DEA042}" dt="2022-11-10T21:01:19.102" v="4133" actId="1076"/>
          <ac:picMkLst>
            <pc:docMk/>
            <pc:sldMk cId="1891365397" sldId="414"/>
            <ac:picMk id="3074" creationId="{C19890E9-35AC-436F-AF1C-82FE225D5D55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1:31.223" v="4232" actId="1076"/>
        <pc:sldMkLst>
          <pc:docMk/>
          <pc:sldMk cId="2406502934" sldId="418"/>
        </pc:sldMkLst>
        <pc:picChg chg="add del">
          <ac:chgData name="Francisco Valentin Ramirez Cuevas" userId="e79bf063-6348-4b44-8f45-581164b14c81" providerId="ADAL" clId="{C05ABF8D-133E-464F-9AF7-1D38E1DEA042}" dt="2022-11-11T11:53:48.913" v="4147"/>
          <ac:picMkLst>
            <pc:docMk/>
            <pc:sldMk cId="2406502934" sldId="418"/>
            <ac:picMk id="2" creationId="{60FB5A0E-E363-442E-BAD7-9CEF69352573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3" creationId="{C875BCC6-21AF-4009-B29A-F7C295A19D5A}"/>
          </ac:picMkLst>
        </pc:picChg>
        <pc:picChg chg="add mod">
          <ac:chgData name="Francisco Valentin Ramirez Cuevas" userId="e79bf063-6348-4b44-8f45-581164b14c81" providerId="ADAL" clId="{C05ABF8D-133E-464F-9AF7-1D38E1DEA042}" dt="2022-11-11T13:01:31.223" v="4232" actId="1076"/>
          <ac:picMkLst>
            <pc:docMk/>
            <pc:sldMk cId="2406502934" sldId="418"/>
            <ac:picMk id="5" creationId="{9EEE3C63-3142-456C-85E6-065CD616B499}"/>
          </ac:picMkLst>
        </pc:picChg>
        <pc:picChg chg="del">
          <ac:chgData name="Francisco Valentin Ramirez Cuevas" userId="e79bf063-6348-4b44-8f45-581164b14c81" providerId="ADAL" clId="{C05ABF8D-133E-464F-9AF7-1D38E1DEA042}" dt="2022-11-11T11:53:10.508" v="4145" actId="478"/>
          <ac:picMkLst>
            <pc:docMk/>
            <pc:sldMk cId="2406502934" sldId="418"/>
            <ac:picMk id="6" creationId="{75EEC318-9F5F-0284-2E0F-7D253BBD97B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02:32.910" v="4252" actId="732"/>
        <pc:sldMkLst>
          <pc:docMk/>
          <pc:sldMk cId="4182754188" sldId="419"/>
        </pc:sldMkLst>
        <pc:picChg chg="add del">
          <ac:chgData name="Francisco Valentin Ramirez Cuevas" userId="e79bf063-6348-4b44-8f45-581164b14c81" providerId="ADAL" clId="{C05ABF8D-133E-464F-9AF7-1D38E1DEA042}" dt="2022-11-11T11:54:25.510" v="4153"/>
          <ac:picMkLst>
            <pc:docMk/>
            <pc:sldMk cId="4182754188" sldId="419"/>
            <ac:picMk id="2" creationId="{94DD764B-17C0-4B9E-B88C-D3F5824B5220}"/>
          </ac:picMkLst>
        </pc:picChg>
        <pc:picChg chg="del">
          <ac:chgData name="Francisco Valentin Ramirez Cuevas" userId="e79bf063-6348-4b44-8f45-581164b14c81" providerId="ADAL" clId="{C05ABF8D-133E-464F-9AF7-1D38E1DEA042}" dt="2022-11-11T11:54:15.501" v="4151" actId="478"/>
          <ac:picMkLst>
            <pc:docMk/>
            <pc:sldMk cId="4182754188" sldId="419"/>
            <ac:picMk id="3" creationId="{C875BCC6-21AF-4009-B29A-F7C295A19D5A}"/>
          </ac:picMkLst>
        </pc:picChg>
        <pc:picChg chg="add del mod">
          <ac:chgData name="Francisco Valentin Ramirez Cuevas" userId="e79bf063-6348-4b44-8f45-581164b14c81" providerId="ADAL" clId="{C05ABF8D-133E-464F-9AF7-1D38E1DEA042}" dt="2022-11-11T13:01:44.705" v="4233" actId="478"/>
          <ac:picMkLst>
            <pc:docMk/>
            <pc:sldMk cId="4182754188" sldId="419"/>
            <ac:picMk id="4" creationId="{E16AEB25-FD61-4FB7-B079-F60193657DF4}"/>
          </ac:picMkLst>
        </pc:picChg>
        <pc:picChg chg="add del">
          <ac:chgData name="Francisco Valentin Ramirez Cuevas" userId="e79bf063-6348-4b44-8f45-581164b14c81" providerId="ADAL" clId="{C05ABF8D-133E-464F-9AF7-1D38E1DEA042}" dt="2022-11-11T11:55:14.546" v="4160"/>
          <ac:picMkLst>
            <pc:docMk/>
            <pc:sldMk cId="4182754188" sldId="419"/>
            <ac:picMk id="5" creationId="{3A1B60C0-E9B7-42D1-B911-639645B1B1BC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32.910" v="4252" actId="732"/>
          <ac:picMkLst>
            <pc:docMk/>
            <pc:sldMk cId="4182754188" sldId="419"/>
            <ac:picMk id="6" creationId="{F43F8979-7114-4E0D-9BDF-AE768EAEB37F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02:20.998" v="4248" actId="1076"/>
          <ac:picMkLst>
            <pc:docMk/>
            <pc:sldMk cId="4182754188" sldId="419"/>
            <ac:picMk id="7" creationId="{98AE4966-0D9E-4BFB-8580-B284EDA9690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1:56:21.224" v="4178" actId="1076"/>
        <pc:sldMkLst>
          <pc:docMk/>
          <pc:sldMk cId="2184510246" sldId="420"/>
        </pc:sldMkLst>
        <pc:spChg chg="del mod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2" creationId="{0970DF96-EDA9-4069-99A5-3D90E2F1473B}"/>
          </ac:spMkLst>
        </pc:spChg>
        <pc:spChg chg="del">
          <ac:chgData name="Francisco Valentin Ramirez Cuevas" userId="e79bf063-6348-4b44-8f45-581164b14c81" providerId="ADAL" clId="{C05ABF8D-133E-464F-9AF7-1D38E1DEA042}" dt="2022-11-11T11:56:14.236" v="4172" actId="478"/>
          <ac:spMkLst>
            <pc:docMk/>
            <pc:sldMk cId="2184510246" sldId="420"/>
            <ac:spMk id="3" creationId="{C31F69D1-4A62-4B32-8FC6-85BE201BBBAD}"/>
          </ac:spMkLst>
        </pc:spChg>
        <pc:spChg chg="add del mod">
          <ac:chgData name="Francisco Valentin Ramirez Cuevas" userId="e79bf063-6348-4b44-8f45-581164b14c81" providerId="ADAL" clId="{C05ABF8D-133E-464F-9AF7-1D38E1DEA042}" dt="2022-11-11T11:56:15.870" v="4173" actId="478"/>
          <ac:spMkLst>
            <pc:docMk/>
            <pc:sldMk cId="2184510246" sldId="420"/>
            <ac:spMk id="5" creationId="{CDAA6B65-52B2-41F2-B3D6-02FDB7B84031}"/>
          </ac:spMkLst>
        </pc:spChg>
        <pc:picChg chg="add del">
          <ac:chgData name="Francisco Valentin Ramirez Cuevas" userId="e79bf063-6348-4b44-8f45-581164b14c81" providerId="ADAL" clId="{C05ABF8D-133E-464F-9AF7-1D38E1DEA042}" dt="2022-11-11T11:56:17.741" v="4175"/>
          <ac:picMkLst>
            <pc:docMk/>
            <pc:sldMk cId="2184510246" sldId="420"/>
            <ac:picMk id="6" creationId="{E4D5BE77-9E10-4E49-8E21-78B221961B8E}"/>
          </ac:picMkLst>
        </pc:picChg>
        <pc:picChg chg="add mod">
          <ac:chgData name="Francisco Valentin Ramirez Cuevas" userId="e79bf063-6348-4b44-8f45-581164b14c81" providerId="ADAL" clId="{C05ABF8D-133E-464F-9AF7-1D38E1DEA042}" dt="2022-11-11T11:56:21.224" v="4178" actId="1076"/>
          <ac:picMkLst>
            <pc:docMk/>
            <pc:sldMk cId="2184510246" sldId="420"/>
            <ac:picMk id="7" creationId="{692EB8E9-9111-45BF-89B7-58DE263F61E9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47:25.410" v="4291" actId="14100"/>
        <pc:sldMkLst>
          <pc:docMk/>
          <pc:sldMk cId="1563187534" sldId="421"/>
        </pc:sldMkLst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2" creationId="{0F67D887-D203-4577-8C5B-2CBE7E072CEB}"/>
          </ac:spMkLst>
        </pc:spChg>
        <pc:spChg chg="del">
          <ac:chgData name="Francisco Valentin Ramirez Cuevas" userId="e79bf063-6348-4b44-8f45-581164b14c81" providerId="ADAL" clId="{C05ABF8D-133E-464F-9AF7-1D38E1DEA042}" dt="2022-11-11T11:57:02.019" v="4180" actId="478"/>
          <ac:spMkLst>
            <pc:docMk/>
            <pc:sldMk cId="1563187534" sldId="421"/>
            <ac:spMk id="3" creationId="{EAEF7EA3-4E99-4D75-81C4-4DFF8275B334}"/>
          </ac:spMkLst>
        </pc:spChg>
        <pc:picChg chg="add del">
          <ac:chgData name="Francisco Valentin Ramirez Cuevas" userId="e79bf063-6348-4b44-8f45-581164b14c81" providerId="ADAL" clId="{C05ABF8D-133E-464F-9AF7-1D38E1DEA042}" dt="2022-11-11T11:57:03.095" v="4182"/>
          <ac:picMkLst>
            <pc:docMk/>
            <pc:sldMk cId="1563187534" sldId="421"/>
            <ac:picMk id="4" creationId="{EE90A052-17EE-4678-B596-5827013FF934}"/>
          </ac:picMkLst>
        </pc:picChg>
        <pc:picChg chg="add mod">
          <ac:chgData name="Francisco Valentin Ramirez Cuevas" userId="e79bf063-6348-4b44-8f45-581164b14c81" providerId="ADAL" clId="{C05ABF8D-133E-464F-9AF7-1D38E1DEA042}" dt="2022-11-11T11:57:51.968" v="4193" actId="1076"/>
          <ac:picMkLst>
            <pc:docMk/>
            <pc:sldMk cId="1563187534" sldId="421"/>
            <ac:picMk id="5" creationId="{20DFF90F-4C70-48B5-99A7-F05CB8C91226}"/>
          </ac:picMkLst>
        </pc:picChg>
        <pc:picChg chg="add del">
          <ac:chgData name="Francisco Valentin Ramirez Cuevas" userId="e79bf063-6348-4b44-8f45-581164b14c81" providerId="ADAL" clId="{C05ABF8D-133E-464F-9AF7-1D38E1DEA042}" dt="2022-11-11T11:57:38.043" v="4188"/>
          <ac:picMkLst>
            <pc:docMk/>
            <pc:sldMk cId="1563187534" sldId="421"/>
            <ac:picMk id="6" creationId="{5A2131FA-C02F-4F8A-A047-FE9D25C72ED8}"/>
          </ac:picMkLst>
        </pc:picChg>
        <pc:picChg chg="add mod">
          <ac:chgData name="Francisco Valentin Ramirez Cuevas" userId="e79bf063-6348-4b44-8f45-581164b14c81" providerId="ADAL" clId="{C05ABF8D-133E-464F-9AF7-1D38E1DEA042}" dt="2022-11-11T13:47:25.410" v="4291" actId="14100"/>
          <ac:picMkLst>
            <pc:docMk/>
            <pc:sldMk cId="1563187534" sldId="421"/>
            <ac:picMk id="7" creationId="{DA745AA6-7059-47E3-829D-51CD24602FB1}"/>
          </ac:picMkLst>
        </pc:picChg>
      </pc:sldChg>
      <pc:sldChg chg="addSp delSp add ord">
        <pc:chgData name="Francisco Valentin Ramirez Cuevas" userId="e79bf063-6348-4b44-8f45-581164b14c81" providerId="ADAL" clId="{C05ABF8D-133E-464F-9AF7-1D38E1DEA042}" dt="2022-11-11T12:13:24.962" v="4208"/>
        <pc:sldMkLst>
          <pc:docMk/>
          <pc:sldMk cId="4180813110" sldId="422"/>
        </pc:sldMkLst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2" creationId="{601B64C7-336F-478E-9FAE-570025F63D15}"/>
          </ac:spMkLst>
        </pc:spChg>
        <pc:spChg chg="del">
          <ac:chgData name="Francisco Valentin Ramirez Cuevas" userId="e79bf063-6348-4b44-8f45-581164b14c81" providerId="ADAL" clId="{C05ABF8D-133E-464F-9AF7-1D38E1DEA042}" dt="2022-11-11T12:12:54.959" v="4196" actId="478"/>
          <ac:spMkLst>
            <pc:docMk/>
            <pc:sldMk cId="4180813110" sldId="422"/>
            <ac:spMk id="3" creationId="{D145D099-EF17-4EFB-811D-E3465ED3F71F}"/>
          </ac:spMkLst>
        </pc:spChg>
        <pc:picChg chg="add">
          <ac:chgData name="Francisco Valentin Ramirez Cuevas" userId="e79bf063-6348-4b44-8f45-581164b14c81" providerId="ADAL" clId="{C05ABF8D-133E-464F-9AF7-1D38E1DEA042}" dt="2022-11-11T12:13:04.695" v="4199"/>
          <ac:picMkLst>
            <pc:docMk/>
            <pc:sldMk cId="4180813110" sldId="422"/>
            <ac:picMk id="4" creationId="{DF5524E5-644B-4B12-A865-CF8E379EA7BF}"/>
          </ac:picMkLst>
        </pc:picChg>
        <pc:picChg chg="add del">
          <ac:chgData name="Francisco Valentin Ramirez Cuevas" userId="e79bf063-6348-4b44-8f45-581164b14c81" providerId="ADAL" clId="{C05ABF8D-133E-464F-9AF7-1D38E1DEA042}" dt="2022-11-11T12:13:03.681" v="4198"/>
          <ac:picMkLst>
            <pc:docMk/>
            <pc:sldMk cId="4180813110" sldId="422"/>
            <ac:picMk id="1026" creationId="{E715D1FF-3097-446E-A282-7D1B0CA17403}"/>
          </ac:picMkLst>
        </pc:picChg>
      </pc:sldChg>
      <pc:sldChg chg="addSp delSp modSp add modAnim">
        <pc:chgData name="Francisco Valentin Ramirez Cuevas" userId="e79bf063-6348-4b44-8f45-581164b14c81" providerId="ADAL" clId="{C05ABF8D-133E-464F-9AF7-1D38E1DEA042}" dt="2022-11-11T12:44:44.396" v="4224" actId="14100"/>
        <pc:sldMkLst>
          <pc:docMk/>
          <pc:sldMk cId="562315290" sldId="423"/>
        </pc:sldMkLst>
        <pc:grpChg chg="add mod">
          <ac:chgData name="Francisco Valentin Ramirez Cuevas" userId="e79bf063-6348-4b44-8f45-581164b14c81" providerId="ADAL" clId="{C05ABF8D-133E-464F-9AF7-1D38E1DEA042}" dt="2022-11-11T12:44:34.958" v="4219" actId="1076"/>
          <ac:grpSpMkLst>
            <pc:docMk/>
            <pc:sldMk cId="562315290" sldId="423"/>
            <ac:grpSpMk id="3" creationId="{EDB37046-B98F-4002-B275-98ED30F153F1}"/>
          </ac:grpSpMkLst>
        </pc:grpChg>
        <pc:picChg chg="del">
          <ac:chgData name="Francisco Valentin Ramirez Cuevas" userId="e79bf063-6348-4b44-8f45-581164b14c81" providerId="ADAL" clId="{C05ABF8D-133E-464F-9AF7-1D38E1DEA042}" dt="2022-11-11T12:43:47.673" v="4210" actId="478"/>
          <ac:picMkLst>
            <pc:docMk/>
            <pc:sldMk cId="562315290" sldId="423"/>
            <ac:picMk id="6" creationId="{75EEC318-9F5F-0284-2E0F-7D253BBD97B8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2:44:40.685" v="4222" actId="1076"/>
          <ac:picMkLst>
            <pc:docMk/>
            <pc:sldMk cId="562315290" sldId="423"/>
            <ac:picMk id="41" creationId="{72B5707D-8B68-450A-A36A-CE089C4B2F06}"/>
          </ac:picMkLst>
        </pc:picChg>
        <pc:picChg chg="add mod">
          <ac:chgData name="Francisco Valentin Ramirez Cuevas" userId="e79bf063-6348-4b44-8f45-581164b14c81" providerId="ADAL" clId="{C05ABF8D-133E-464F-9AF7-1D38E1DEA042}" dt="2022-11-11T12:44:44.396" v="4224" actId="14100"/>
          <ac:picMkLst>
            <pc:docMk/>
            <pc:sldMk cId="562315290" sldId="423"/>
            <ac:picMk id="42" creationId="{FE7058D8-0C82-4DB5-924C-0A885942C7EB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3:23:05.950" v="4282" actId="1076"/>
        <pc:sldMkLst>
          <pc:docMk/>
          <pc:sldMk cId="1934488935" sldId="424"/>
        </pc:sldMkLst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2" creationId="{303D2F8A-392C-48D5-91A6-5A74F8B751FA}"/>
          </ac:spMkLst>
        </pc:spChg>
        <pc:spChg chg="del">
          <ac:chgData name="Francisco Valentin Ramirez Cuevas" userId="e79bf063-6348-4b44-8f45-581164b14c81" providerId="ADAL" clId="{C05ABF8D-133E-464F-9AF7-1D38E1DEA042}" dt="2022-11-11T13:07:16.651" v="4254" actId="478"/>
          <ac:spMkLst>
            <pc:docMk/>
            <pc:sldMk cId="1934488935" sldId="424"/>
            <ac:spMk id="3" creationId="{8513339B-3B35-4DA6-B8F4-2F69B34468A2}"/>
          </ac:spMkLst>
        </pc:spChg>
        <pc:spChg chg="add mod">
          <ac:chgData name="Francisco Valentin Ramirez Cuevas" userId="e79bf063-6348-4b44-8f45-581164b14c81" providerId="ADAL" clId="{C05ABF8D-133E-464F-9AF7-1D38E1DEA042}" dt="2022-11-11T13:22:48.006" v="4281" actId="1076"/>
          <ac:spMkLst>
            <pc:docMk/>
            <pc:sldMk cId="1934488935" sldId="424"/>
            <ac:spMk id="7" creationId="{EA0D9E39-8DC3-46EA-A9B6-278578FA0094}"/>
          </ac:spMkLst>
        </pc:spChg>
        <pc:spChg chg="add mod">
          <ac:chgData name="Francisco Valentin Ramirez Cuevas" userId="e79bf063-6348-4b44-8f45-581164b14c81" providerId="ADAL" clId="{C05ABF8D-133E-464F-9AF7-1D38E1DEA042}" dt="2022-11-11T13:23:05.950" v="4282" actId="1076"/>
          <ac:spMkLst>
            <pc:docMk/>
            <pc:sldMk cId="1934488935" sldId="424"/>
            <ac:spMk id="8" creationId="{B1155744-224B-49AF-B9A6-7F98A0F85B6E}"/>
          </ac:spMkLst>
        </pc:spChg>
        <pc:picChg chg="add del">
          <ac:chgData name="Francisco Valentin Ramirez Cuevas" userId="e79bf063-6348-4b44-8f45-581164b14c81" providerId="ADAL" clId="{C05ABF8D-133E-464F-9AF7-1D38E1DEA042}" dt="2022-11-11T13:07:18.914" v="4256"/>
          <ac:picMkLst>
            <pc:docMk/>
            <pc:sldMk cId="1934488935" sldId="424"/>
            <ac:picMk id="4" creationId="{B6602153-9BF6-46DF-AD16-9EB8ECC71CA0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2:48.006" v="4281" actId="1076"/>
          <ac:picMkLst>
            <pc:docMk/>
            <pc:sldMk cId="1934488935" sldId="424"/>
            <ac:picMk id="5" creationId="{90ED4DF8-9B74-4919-969F-419E08E91E1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3:23:05.950" v="4282" actId="1076"/>
          <ac:picMkLst>
            <pc:docMk/>
            <pc:sldMk cId="1934488935" sldId="424"/>
            <ac:picMk id="6" creationId="{34C18094-D2E8-4016-834D-C29581F48883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1-11T14:09:36.158" v="4310" actId="1076"/>
        <pc:sldMkLst>
          <pc:docMk/>
          <pc:sldMk cId="2485202135" sldId="425"/>
        </pc:sldMkLst>
        <pc:picChg chg="del mod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5" creationId="{20DFF90F-4C70-48B5-99A7-F05CB8C91226}"/>
          </ac:picMkLst>
        </pc:picChg>
        <pc:picChg chg="del">
          <ac:chgData name="Francisco Valentin Ramirez Cuevas" userId="e79bf063-6348-4b44-8f45-581164b14c81" providerId="ADAL" clId="{C05ABF8D-133E-464F-9AF7-1D38E1DEA042}" dt="2022-11-11T14:06:38.308" v="4294" actId="478"/>
          <ac:picMkLst>
            <pc:docMk/>
            <pc:sldMk cId="2485202135" sldId="425"/>
            <ac:picMk id="7" creationId="{DA745AA6-7059-47E3-829D-51CD24602FB1}"/>
          </ac:picMkLst>
        </pc:picChg>
        <pc:picChg chg="add mod modCrop">
          <ac:chgData name="Francisco Valentin Ramirez Cuevas" userId="e79bf063-6348-4b44-8f45-581164b14c81" providerId="ADAL" clId="{C05ABF8D-133E-464F-9AF7-1D38E1DEA042}" dt="2022-11-11T14:09:36.158" v="4310" actId="1076"/>
          <ac:picMkLst>
            <pc:docMk/>
            <pc:sldMk cId="2485202135" sldId="425"/>
            <ac:picMk id="2050" creationId="{C53A940F-C10D-414D-BB87-68B562D8A1F8}"/>
          </ac:picMkLst>
        </pc:picChg>
        <pc:picChg chg="add mod">
          <ac:chgData name="Francisco Valentin Ramirez Cuevas" userId="e79bf063-6348-4b44-8f45-581164b14c81" providerId="ADAL" clId="{C05ABF8D-133E-464F-9AF7-1D38E1DEA042}" dt="2022-11-11T14:09:30.974" v="4308" actId="1076"/>
          <ac:picMkLst>
            <pc:docMk/>
            <pc:sldMk cId="2485202135" sldId="425"/>
            <ac:picMk id="2052" creationId="{A5D8E6E2-F101-4BCB-BFFE-902D3D4BFC8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1-11T13:47:08.890" v="4288" actId="2696"/>
        <pc:sldMkLst>
          <pc:docMk/>
          <pc:sldMk cId="3876517730" sldId="425"/>
        </pc:sldMkLst>
        <pc:spChg chg="del">
          <ac:chgData name="Francisco Valentin Ramirez Cuevas" userId="e79bf063-6348-4b44-8f45-581164b14c81" providerId="ADAL" clId="{C05ABF8D-133E-464F-9AF7-1D38E1DEA042}" dt="2022-11-11T13:47:01.112" v="4284" actId="478"/>
          <ac:spMkLst>
            <pc:docMk/>
            <pc:sldMk cId="3876517730" sldId="425"/>
            <ac:spMk id="2" creationId="{6D2AD34C-05E7-4703-A4FC-8CCB47A46E62}"/>
          </ac:spMkLst>
        </pc:spChg>
        <pc:spChg chg="del">
          <ac:chgData name="Francisco Valentin Ramirez Cuevas" userId="e79bf063-6348-4b44-8f45-581164b14c81" providerId="ADAL" clId="{C05ABF8D-133E-464F-9AF7-1D38E1DEA042}" dt="2022-11-11T13:47:01.112" v="4284" actId="478"/>
          <ac:spMkLst>
            <pc:docMk/>
            <pc:sldMk cId="3876517730" sldId="425"/>
            <ac:spMk id="3" creationId="{535DB7C4-D997-4D29-B4D7-1EB7E1DC1CF5}"/>
          </ac:spMkLst>
        </pc:spChg>
        <pc:picChg chg="add mod">
          <ac:chgData name="Francisco Valentin Ramirez Cuevas" userId="e79bf063-6348-4b44-8f45-581164b14c81" providerId="ADAL" clId="{C05ABF8D-133E-464F-9AF7-1D38E1DEA042}" dt="2022-11-11T13:47:05.202" v="4287" actId="1076"/>
          <ac:picMkLst>
            <pc:docMk/>
            <pc:sldMk cId="3876517730" sldId="425"/>
            <ac:picMk id="4" creationId="{99EAE50C-C7DA-4096-B79E-CADFC392C904}"/>
          </ac:picMkLst>
        </pc:picChg>
      </pc:sldChg>
      <pc:sldChg chg="add del">
        <pc:chgData name="Francisco Valentin Ramirez Cuevas" userId="e79bf063-6348-4b44-8f45-581164b14c81" providerId="ADAL" clId="{C05ABF8D-133E-464F-9AF7-1D38E1DEA042}" dt="2022-11-11T14:06:39.129" v="4296"/>
        <pc:sldMkLst>
          <pc:docMk/>
          <pc:sldMk cId="1085831679" sldId="426"/>
        </pc:sldMkLst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0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4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7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8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6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1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7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5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64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79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741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96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9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0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1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9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7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84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7.png"/><Relationship Id="rId4" Type="http://schemas.openxmlformats.org/officeDocument/2006/relationships/image" Target="../media/image28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9.png"/><Relationship Id="rId4" Type="http://schemas.microsoft.com/office/2007/relationships/hdphoto" Target="../media/hdphoto6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gif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81.png"/><Relationship Id="rId7" Type="http://schemas.openxmlformats.org/officeDocument/2006/relationships/image" Target="../media/image385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eg"/><Relationship Id="rId5" Type="http://schemas.openxmlformats.org/officeDocument/2006/relationships/image" Target="../media/image383.emf"/><Relationship Id="rId4" Type="http://schemas.openxmlformats.org/officeDocument/2006/relationships/image" Target="../media/image382.jpeg"/><Relationship Id="rId9" Type="http://schemas.openxmlformats.org/officeDocument/2006/relationships/image" Target="../media/image38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2184-0F97-F18D-7B79-65E23C41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2192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25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kyTrough Parabolic Solar Collector | Department of Energy">
            <a:extLst>
              <a:ext uri="{FF2B5EF4-FFF2-40B4-BE49-F238E27FC236}">
                <a16:creationId xmlns:a16="http://schemas.microsoft.com/office/drawing/2014/main" id="{A3CE5462-7832-3CEE-3459-C2E04BB8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"/>
          <a:stretch/>
        </p:blipFill>
        <p:spPr bwMode="auto">
          <a:xfrm>
            <a:off x="107743" y="135355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Tower - an overview | ScienceDirect Topics">
            <a:extLst>
              <a:ext uri="{FF2B5EF4-FFF2-40B4-BE49-F238E27FC236}">
                <a16:creationId xmlns:a16="http://schemas.microsoft.com/office/drawing/2014/main" id="{68B073D0-CBBE-0F66-3EB2-B53F47B1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31" y="1348600"/>
            <a:ext cx="3226971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6B622-4EA0-DD8B-264B-C78CD848C51E}"/>
              </a:ext>
            </a:extLst>
          </p:cNvPr>
          <p:cNvCxnSpPr>
            <a:cxnSpLocks/>
          </p:cNvCxnSpPr>
          <p:nvPr/>
        </p:nvCxnSpPr>
        <p:spPr>
          <a:xfrm flipH="1">
            <a:off x="1864101" y="1783894"/>
            <a:ext cx="665912" cy="69985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30745C-4061-EE03-9890-0B72630948FE}"/>
              </a:ext>
            </a:extLst>
          </p:cNvPr>
          <p:cNvCxnSpPr>
            <a:cxnSpLocks/>
          </p:cNvCxnSpPr>
          <p:nvPr/>
        </p:nvCxnSpPr>
        <p:spPr>
          <a:xfrm flipH="1">
            <a:off x="862479" y="1783894"/>
            <a:ext cx="175490" cy="585308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D9946F-7690-4676-034F-DD92AAABE284}"/>
              </a:ext>
            </a:extLst>
          </p:cNvPr>
          <p:cNvSpPr txBox="1"/>
          <p:nvPr/>
        </p:nvSpPr>
        <p:spPr>
          <a:xfrm>
            <a:off x="-59350" y="1457459"/>
            <a:ext cx="219463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4E8A0-F580-BE8D-379C-5D31C60E461A}"/>
              </a:ext>
            </a:extLst>
          </p:cNvPr>
          <p:cNvSpPr txBox="1"/>
          <p:nvPr/>
        </p:nvSpPr>
        <p:spPr>
          <a:xfrm>
            <a:off x="1929618" y="14366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BD1487-CE7F-85AD-E10B-C1BFFC9473B5}"/>
              </a:ext>
            </a:extLst>
          </p:cNvPr>
          <p:cNvCxnSpPr>
            <a:cxnSpLocks/>
          </p:cNvCxnSpPr>
          <p:nvPr/>
        </p:nvCxnSpPr>
        <p:spPr>
          <a:xfrm flipH="1">
            <a:off x="5288878" y="2976347"/>
            <a:ext cx="312261" cy="367719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C0BABB-FAE6-40F3-C36A-771D10B533E7}"/>
              </a:ext>
            </a:extLst>
          </p:cNvPr>
          <p:cNvSpPr txBox="1"/>
          <p:nvPr/>
        </p:nvSpPr>
        <p:spPr>
          <a:xfrm>
            <a:off x="5380347" y="2701512"/>
            <a:ext cx="1404387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5D2B8D-6842-05A6-9BCB-53CAD36CC841}"/>
              </a:ext>
            </a:extLst>
          </p:cNvPr>
          <p:cNvCxnSpPr>
            <a:cxnSpLocks/>
          </p:cNvCxnSpPr>
          <p:nvPr/>
        </p:nvCxnSpPr>
        <p:spPr>
          <a:xfrm>
            <a:off x="4649960" y="1712826"/>
            <a:ext cx="508228" cy="193850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A474BF6-C6C0-1D13-F39E-D9CADD007B06}"/>
              </a:ext>
            </a:extLst>
          </p:cNvPr>
          <p:cNvSpPr txBox="1"/>
          <p:nvPr/>
        </p:nvSpPr>
        <p:spPr>
          <a:xfrm>
            <a:off x="3503112" y="1473513"/>
            <a:ext cx="1405096" cy="276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F21790-BBCD-B9AC-D33E-F5E34A7FF4BE}"/>
              </a:ext>
            </a:extLst>
          </p:cNvPr>
          <p:cNvCxnSpPr>
            <a:cxnSpLocks/>
          </p:cNvCxnSpPr>
          <p:nvPr/>
        </p:nvCxnSpPr>
        <p:spPr>
          <a:xfrm flipH="1">
            <a:off x="10653629" y="1625756"/>
            <a:ext cx="271138" cy="570375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wn your energy">
            <a:extLst>
              <a:ext uri="{FF2B5EF4-FFF2-40B4-BE49-F238E27FC236}">
                <a16:creationId xmlns:a16="http://schemas.microsoft.com/office/drawing/2014/main" id="{8B3F444F-D08F-9DC4-B737-82C91D39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/>
        </p:blipFill>
        <p:spPr bwMode="auto">
          <a:xfrm>
            <a:off x="6824873" y="1348600"/>
            <a:ext cx="3730522" cy="2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EED6F15-6215-2374-767D-E50754C67E81}"/>
              </a:ext>
            </a:extLst>
          </p:cNvPr>
          <p:cNvSpPr txBox="1"/>
          <p:nvPr/>
        </p:nvSpPr>
        <p:spPr>
          <a:xfrm>
            <a:off x="7111460" y="3280348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Concentrador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AAC63E-DF68-72AE-02FF-CDE94430632B}"/>
              </a:ext>
            </a:extLst>
          </p:cNvPr>
          <p:cNvSpPr txBox="1"/>
          <p:nvPr/>
        </p:nvSpPr>
        <p:spPr>
          <a:xfrm>
            <a:off x="7111460" y="1543549"/>
            <a:ext cx="1404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Receptor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6090F-5DD1-927B-8010-2E737FC77FE6}"/>
              </a:ext>
            </a:extLst>
          </p:cNvPr>
          <p:cNvCxnSpPr>
            <a:cxnSpLocks/>
          </p:cNvCxnSpPr>
          <p:nvPr/>
        </p:nvCxnSpPr>
        <p:spPr>
          <a:xfrm flipH="1">
            <a:off x="8389620" y="2976347"/>
            <a:ext cx="412818" cy="410743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CDD23F4-CAAC-ED48-6A79-91C3DAA3CFD2}"/>
              </a:ext>
            </a:extLst>
          </p:cNvPr>
          <p:cNvCxnSpPr>
            <a:cxnSpLocks/>
          </p:cNvCxnSpPr>
          <p:nvPr/>
        </p:nvCxnSpPr>
        <p:spPr>
          <a:xfrm flipH="1">
            <a:off x="6983730" y="1783894"/>
            <a:ext cx="402590" cy="363041"/>
          </a:xfrm>
          <a:prstGeom prst="straightConnector1">
            <a:avLst/>
          </a:prstGeom>
          <a:ln w="12700">
            <a:solidFill>
              <a:schemeClr val="bg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05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DF] Receiver Design Methodology for Solar Tower Power Plants | Semantic  Scholar">
            <a:extLst>
              <a:ext uri="{FF2B5EF4-FFF2-40B4-BE49-F238E27FC236}">
                <a16:creationId xmlns:a16="http://schemas.microsoft.com/office/drawing/2014/main" id="{1A78D2AE-2B65-243D-FD18-1ED4E4432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29" b="18934"/>
          <a:stretch/>
        </p:blipFill>
        <p:spPr bwMode="auto">
          <a:xfrm>
            <a:off x="5680710" y="997724"/>
            <a:ext cx="4914900" cy="43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E0035-4942-4DF1-CBDE-48C0A8C8B5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43" r="47851"/>
          <a:stretch/>
        </p:blipFill>
        <p:spPr>
          <a:xfrm>
            <a:off x="1596390" y="1259840"/>
            <a:ext cx="3498851" cy="1630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04AB-E80F-D6B9-B4AD-A9F7A385710D}"/>
              </a:ext>
            </a:extLst>
          </p:cNvPr>
          <p:cNvSpPr txBox="1"/>
          <p:nvPr/>
        </p:nvSpPr>
        <p:spPr>
          <a:xfrm>
            <a:off x="1596390" y="5487035"/>
            <a:ext cx="349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concentrador parabólico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17F27-7A2A-30D3-34EE-57B6B5636A3D}"/>
              </a:ext>
            </a:extLst>
          </p:cNvPr>
          <p:cNvSpPr txBox="1"/>
          <p:nvPr/>
        </p:nvSpPr>
        <p:spPr>
          <a:xfrm>
            <a:off x="5680710" y="549094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Receptor torre de concentración solar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4D640-C9C9-4A9C-D339-3CF1EBEA95D4}"/>
              </a:ext>
            </a:extLst>
          </p:cNvPr>
          <p:cNvSpPr/>
          <p:nvPr/>
        </p:nvSpPr>
        <p:spPr>
          <a:xfrm>
            <a:off x="8026400" y="5270528"/>
            <a:ext cx="61976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8B949-4786-B815-7126-CA06E40E0EF5}"/>
              </a:ext>
            </a:extLst>
          </p:cNvPr>
          <p:cNvSpPr/>
          <p:nvPr/>
        </p:nvSpPr>
        <p:spPr>
          <a:xfrm>
            <a:off x="6111240" y="1757326"/>
            <a:ext cx="619760" cy="207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FC03D-7C16-56D5-EDA7-2210D00A42D5}"/>
              </a:ext>
            </a:extLst>
          </p:cNvPr>
          <p:cNvSpPr/>
          <p:nvPr/>
        </p:nvSpPr>
        <p:spPr>
          <a:xfrm>
            <a:off x="6248400" y="2265327"/>
            <a:ext cx="61976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7E473A-E6DB-C115-B137-E2072432E6BD}"/>
              </a:ext>
            </a:extLst>
          </p:cNvPr>
          <p:cNvSpPr/>
          <p:nvPr/>
        </p:nvSpPr>
        <p:spPr>
          <a:xfrm>
            <a:off x="9540240" y="3688284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F217F-0CBF-82C2-24FB-2F3DC380C510}"/>
              </a:ext>
            </a:extLst>
          </p:cNvPr>
          <p:cNvSpPr/>
          <p:nvPr/>
        </p:nvSpPr>
        <p:spPr>
          <a:xfrm>
            <a:off x="9540240" y="2052728"/>
            <a:ext cx="762000" cy="88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FDB12-7098-EB1E-F401-3E5B274F7D22}"/>
              </a:ext>
            </a:extLst>
          </p:cNvPr>
          <p:cNvSpPr/>
          <p:nvPr/>
        </p:nvSpPr>
        <p:spPr>
          <a:xfrm>
            <a:off x="6731000" y="1015237"/>
            <a:ext cx="202692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B6B27-FF4C-1C9A-336D-F323F55220C9}"/>
              </a:ext>
            </a:extLst>
          </p:cNvPr>
          <p:cNvSpPr/>
          <p:nvPr/>
        </p:nvSpPr>
        <p:spPr>
          <a:xfrm>
            <a:off x="6791960" y="1086357"/>
            <a:ext cx="229870" cy="34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FC5AA-D947-1D9B-0529-D996F650670F}"/>
              </a:ext>
            </a:extLst>
          </p:cNvPr>
          <p:cNvSpPr/>
          <p:nvPr/>
        </p:nvSpPr>
        <p:spPr>
          <a:xfrm>
            <a:off x="7414260" y="4476750"/>
            <a:ext cx="788670" cy="19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350133-6B31-4F62-F0D4-FAC7D41237A9}"/>
              </a:ext>
            </a:extLst>
          </p:cNvPr>
          <p:cNvSpPr/>
          <p:nvPr/>
        </p:nvSpPr>
        <p:spPr>
          <a:xfrm>
            <a:off x="5601970" y="3899068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425D5-02C0-342D-36C3-9E82A1CCEDF0}"/>
              </a:ext>
            </a:extLst>
          </p:cNvPr>
          <p:cNvSpPr/>
          <p:nvPr/>
        </p:nvSpPr>
        <p:spPr>
          <a:xfrm>
            <a:off x="5942330" y="1393181"/>
            <a:ext cx="788670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B1C917-20D1-F9FA-440D-34CF0FBD099D}"/>
              </a:ext>
            </a:extLst>
          </p:cNvPr>
          <p:cNvSpPr/>
          <p:nvPr/>
        </p:nvSpPr>
        <p:spPr>
          <a:xfrm>
            <a:off x="9156062" y="1061654"/>
            <a:ext cx="1439547" cy="3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AE5EA-B74D-6D4B-D112-00EE657B8A69}"/>
              </a:ext>
            </a:extLst>
          </p:cNvPr>
          <p:cNvSpPr txBox="1"/>
          <p:nvPr/>
        </p:nvSpPr>
        <p:spPr>
          <a:xfrm>
            <a:off x="5513546" y="3875750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Receiver </a:t>
            </a:r>
            <a:r>
              <a:rPr lang="es-CL" sz="1600" dirty="0" err="1"/>
              <a:t>panels</a:t>
            </a:r>
            <a:endParaRPr lang="es-CL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4C3DD1-AE67-0364-6F80-CC1C21AE6DEB}"/>
              </a:ext>
            </a:extLst>
          </p:cNvPr>
          <p:cNvSpPr txBox="1"/>
          <p:nvPr/>
        </p:nvSpPr>
        <p:spPr>
          <a:xfrm>
            <a:off x="5809614" y="1353194"/>
            <a:ext cx="965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Support structure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D92AA-804D-D4C8-311F-395EFE9585A6}"/>
              </a:ext>
            </a:extLst>
          </p:cNvPr>
          <p:cNvSpPr txBox="1"/>
          <p:nvPr/>
        </p:nvSpPr>
        <p:spPr>
          <a:xfrm>
            <a:off x="9077086" y="894654"/>
            <a:ext cx="1199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Steam downcomer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72B0-F98F-2F95-AA3D-3E34EC3EB89F}"/>
              </a:ext>
            </a:extLst>
          </p:cNvPr>
          <p:cNvSpPr txBox="1"/>
          <p:nvPr/>
        </p:nvSpPr>
        <p:spPr>
          <a:xfrm rot="16200000">
            <a:off x="8824106" y="2435161"/>
            <a:ext cx="1782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sz="1600" dirty="0"/>
              <a:t>Receiver tubes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07B06B-B66B-4B94-BD30-ACF6E36B1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2" r="52546" b="-292"/>
          <a:stretch/>
        </p:blipFill>
        <p:spPr>
          <a:xfrm>
            <a:off x="1829119" y="3241931"/>
            <a:ext cx="3061966" cy="210030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70885B-51BF-46C3-B3CC-A408C4BB595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2865539" y="3035320"/>
            <a:ext cx="178523" cy="7281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C9F79-FA4B-4FF0-87CA-3C063D9F6302}"/>
              </a:ext>
            </a:extLst>
          </p:cNvPr>
          <p:cNvSpPr/>
          <p:nvPr/>
        </p:nvSpPr>
        <p:spPr>
          <a:xfrm>
            <a:off x="1459230" y="1187041"/>
            <a:ext cx="3596640" cy="1836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40978A-2434-49D7-9D57-30510A6CFCF3}"/>
              </a:ext>
            </a:extLst>
          </p:cNvPr>
          <p:cNvSpPr/>
          <p:nvPr/>
        </p:nvSpPr>
        <p:spPr>
          <a:xfrm>
            <a:off x="2955925" y="3763464"/>
            <a:ext cx="176274" cy="156635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01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0CFEC-0618-40A7-9CEC-015E8D5D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7"/>
          <a:stretch/>
        </p:blipFill>
        <p:spPr>
          <a:xfrm>
            <a:off x="5450186" y="3071080"/>
            <a:ext cx="4284747" cy="272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C5530-5B70-4E6F-AC2B-3B2DACDEB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694"/>
          <a:stretch/>
        </p:blipFill>
        <p:spPr>
          <a:xfrm>
            <a:off x="1073443" y="3403285"/>
            <a:ext cx="355287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07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truction diagram of the Fresnel Lens, derived from cross section segments of the Convex Lens.">
            <a:extLst>
              <a:ext uri="{FF2B5EF4-FFF2-40B4-BE49-F238E27FC236}">
                <a16:creationId xmlns:a16="http://schemas.microsoft.com/office/drawing/2014/main" id="{27E67B4A-491E-4EEB-9ACB-E66577F7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2192" r="7738" b="19795"/>
          <a:stretch/>
        </p:blipFill>
        <p:spPr bwMode="auto">
          <a:xfrm>
            <a:off x="619170" y="352100"/>
            <a:ext cx="490295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RI Replacement Fresnel Lens (7&quot;) L4.83141.E B&amp;H Photo Video">
            <a:extLst>
              <a:ext uri="{FF2B5EF4-FFF2-40B4-BE49-F238E27FC236}">
                <a16:creationId xmlns:a16="http://schemas.microsoft.com/office/drawing/2014/main" id="{CCD62232-ED26-5392-C561-3F5BD74FE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6260"/>
          <a:stretch/>
        </p:blipFill>
        <p:spPr bwMode="auto">
          <a:xfrm>
            <a:off x="6201528" y="352100"/>
            <a:ext cx="3740441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8647-D73F-B90A-AF9D-D5D1A24EC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9" t="17929" r="9985" b="10026"/>
          <a:stretch/>
        </p:blipFill>
        <p:spPr>
          <a:xfrm>
            <a:off x="619170" y="3189249"/>
            <a:ext cx="4902953" cy="2757472"/>
          </a:xfrm>
          <a:prstGeom prst="rect">
            <a:avLst/>
          </a:prstGeom>
        </p:spPr>
      </p:pic>
      <p:pic>
        <p:nvPicPr>
          <p:cNvPr id="5124" name="Picture 4" descr="Fresnel Lens Focused">
            <a:extLst>
              <a:ext uri="{FF2B5EF4-FFF2-40B4-BE49-F238E27FC236}">
                <a16:creationId xmlns:a16="http://schemas.microsoft.com/office/drawing/2014/main" id="{59EC4FF8-DFCB-F583-4CD8-0E75B5137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14" r="14335" b="19329"/>
          <a:stretch/>
        </p:blipFill>
        <p:spPr bwMode="auto">
          <a:xfrm>
            <a:off x="5649952" y="3189249"/>
            <a:ext cx="4902953" cy="27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8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BA2ADF-BE44-B7FB-4F89-7A2AC87459FE}"/>
              </a:ext>
            </a:extLst>
          </p:cNvPr>
          <p:cNvGrpSpPr/>
          <p:nvPr/>
        </p:nvGrpSpPr>
        <p:grpSpPr>
          <a:xfrm>
            <a:off x="899697" y="952204"/>
            <a:ext cx="4921239" cy="3140294"/>
            <a:chOff x="1825249" y="1828150"/>
            <a:chExt cx="3775701" cy="24093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E5746B-59C2-8CB5-50AF-55B5997A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262"/>
            <a:stretch/>
          </p:blipFill>
          <p:spPr>
            <a:xfrm>
              <a:off x="1825250" y="1828150"/>
              <a:ext cx="3775700" cy="240931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12C018-7398-3E42-0E6F-9946C4F2E851}"/>
                </a:ext>
              </a:extLst>
            </p:cNvPr>
            <p:cNvSpPr/>
            <p:nvPr/>
          </p:nvSpPr>
          <p:spPr>
            <a:xfrm>
              <a:off x="1825249" y="1828150"/>
              <a:ext cx="326935" cy="28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E6AB090-4B30-69E9-0066-77E47FD2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53190" r="7551" b="72"/>
          <a:stretch/>
        </p:blipFill>
        <p:spPr>
          <a:xfrm>
            <a:off x="6371066" y="952204"/>
            <a:ext cx="3958684" cy="31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1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9272E6-A16F-8922-7CFB-91C4B1B98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93605"/>
            <a:ext cx="5572125" cy="4314825"/>
          </a:xfrm>
          <a:prstGeom prst="rect">
            <a:avLst/>
          </a:prstGeom>
        </p:spPr>
      </p:pic>
      <p:pic>
        <p:nvPicPr>
          <p:cNvPr id="7178" name="Picture 10" descr="Figure 3 from Advanced CSP Teaching Materials Chapter 6 Linear Fresnel  Technology | Semantic Scholar">
            <a:extLst>
              <a:ext uri="{FF2B5EF4-FFF2-40B4-BE49-F238E27FC236}">
                <a16:creationId xmlns:a16="http://schemas.microsoft.com/office/drawing/2014/main" id="{93B44203-9B6D-D1A2-4764-F79A5D90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" b="4772"/>
          <a:stretch/>
        </p:blipFill>
        <p:spPr bwMode="auto">
          <a:xfrm>
            <a:off x="6096000" y="297948"/>
            <a:ext cx="5718835" cy="42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D56AF7-6899-11B9-B018-356D963A3210}"/>
              </a:ext>
            </a:extLst>
          </p:cNvPr>
          <p:cNvSpPr/>
          <p:nvPr/>
        </p:nvSpPr>
        <p:spPr>
          <a:xfrm>
            <a:off x="669445" y="13531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F2CA-7658-72B6-454F-382B1EC7D62B}"/>
              </a:ext>
            </a:extLst>
          </p:cNvPr>
          <p:cNvSpPr txBox="1"/>
          <p:nvPr/>
        </p:nvSpPr>
        <p:spPr>
          <a:xfrm>
            <a:off x="523875" y="1313308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Secondary reflector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D5C74-1A9F-7A79-2ED4-FAD35A264C60}"/>
              </a:ext>
            </a:extLst>
          </p:cNvPr>
          <p:cNvSpPr/>
          <p:nvPr/>
        </p:nvSpPr>
        <p:spPr>
          <a:xfrm>
            <a:off x="650867" y="2038993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869BC-72B7-4D6A-7D98-A859F59F5672}"/>
              </a:ext>
            </a:extLst>
          </p:cNvPr>
          <p:cNvSpPr/>
          <p:nvPr/>
        </p:nvSpPr>
        <p:spPr>
          <a:xfrm>
            <a:off x="669445" y="2687911"/>
            <a:ext cx="1357476" cy="19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7049F-3C8F-7A6A-94B4-F0DA97539463}"/>
              </a:ext>
            </a:extLst>
          </p:cNvPr>
          <p:cNvSpPr/>
          <p:nvPr/>
        </p:nvSpPr>
        <p:spPr>
          <a:xfrm>
            <a:off x="4719946" y="2057126"/>
            <a:ext cx="873134" cy="388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A95E8-9285-A41E-B80B-9FE3E9F82532}"/>
              </a:ext>
            </a:extLst>
          </p:cNvPr>
          <p:cNvSpPr txBox="1"/>
          <p:nvPr/>
        </p:nvSpPr>
        <p:spPr>
          <a:xfrm>
            <a:off x="523875" y="2000609"/>
            <a:ext cx="164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n-US" sz="14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82076-DB9D-ACBE-4729-A520C790EBEB}"/>
              </a:ext>
            </a:extLst>
          </p:cNvPr>
          <p:cNvSpPr txBox="1"/>
          <p:nvPr/>
        </p:nvSpPr>
        <p:spPr>
          <a:xfrm>
            <a:off x="274320" y="26295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L</a:t>
            </a:r>
            <a:r>
              <a:rPr lang="en-US" sz="1400" dirty="0" err="1"/>
              <a:t>inear</a:t>
            </a:r>
            <a:r>
              <a:rPr lang="en-US" sz="1400" dirty="0"/>
              <a:t> Fresnel reflector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CBCAF-157E-0BA8-395E-F7FD430C4856}"/>
              </a:ext>
            </a:extLst>
          </p:cNvPr>
          <p:cNvSpPr txBox="1"/>
          <p:nvPr/>
        </p:nvSpPr>
        <p:spPr>
          <a:xfrm>
            <a:off x="3527216" y="2097684"/>
            <a:ext cx="188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Sun</a:t>
            </a:r>
            <a:r>
              <a:rPr lang="es-CL" sz="1400" dirty="0"/>
              <a:t> light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86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6B862-6825-402C-A634-81683FCC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941"/>
            <a:ext cx="5288890" cy="4114800"/>
          </a:xfrm>
          <a:prstGeom prst="rect">
            <a:avLst/>
          </a:prstGeom>
        </p:spPr>
      </p:pic>
      <p:pic>
        <p:nvPicPr>
          <p:cNvPr id="8194" name="Picture 2" descr="New Concentrating Solar Tower Is Worth Its Salt with 24/7 Power -  Scientific American">
            <a:extLst>
              <a:ext uri="{FF2B5EF4-FFF2-40B4-BE49-F238E27FC236}">
                <a16:creationId xmlns:a16="http://schemas.microsoft.com/office/drawing/2014/main" id="{99B64ED9-886A-82BD-BF04-D9684734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69941"/>
            <a:ext cx="676751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74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96309A8-28FD-2F75-B302-E885472F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4"/>
          <a:stretch/>
        </p:blipFill>
        <p:spPr bwMode="auto">
          <a:xfrm>
            <a:off x="1069181" y="477455"/>
            <a:ext cx="10053637" cy="59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279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C4E81-0107-E8E5-29B9-E104570E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" b="56286"/>
          <a:stretch/>
        </p:blipFill>
        <p:spPr>
          <a:xfrm>
            <a:off x="495705" y="789972"/>
            <a:ext cx="6022848" cy="263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6E54C-A8CA-8018-4815-0E9B4392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23" r="5801"/>
          <a:stretch/>
        </p:blipFill>
        <p:spPr>
          <a:xfrm>
            <a:off x="6518553" y="502051"/>
            <a:ext cx="5673447" cy="3214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495705" y="789972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EE2CA-7DD7-5201-5569-FA66F4F9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992286"/>
            <a:ext cx="5944115" cy="3584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E23B-5FFF-1F1C-6D4E-BED27FDF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02" y="1175181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28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E65EB-127E-6C2A-8662-4915787D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" t="58396" r="4209" b="151"/>
          <a:stretch/>
        </p:blipFill>
        <p:spPr>
          <a:xfrm>
            <a:off x="6355689" y="1200026"/>
            <a:ext cx="5693557" cy="3068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D51A-7336-8B96-0687-ADEFFEC00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" b="47456"/>
          <a:stretch/>
        </p:blipFill>
        <p:spPr>
          <a:xfrm>
            <a:off x="259318" y="992286"/>
            <a:ext cx="5948225" cy="3483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371C4-7CAB-AFEC-3014-A45AD41A92E5}"/>
              </a:ext>
            </a:extLst>
          </p:cNvPr>
          <p:cNvSpPr/>
          <p:nvPr/>
        </p:nvSpPr>
        <p:spPr>
          <a:xfrm>
            <a:off x="259319" y="992286"/>
            <a:ext cx="1151758" cy="25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7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F16B9-C36E-4CFA-B037-9FDFA5E2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" y="283222"/>
            <a:ext cx="7486650" cy="305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65EC2-7B5F-739C-2E1B-01BCABE37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" y="3812342"/>
            <a:ext cx="9990667" cy="2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479CC0-E6D6-24AE-EB73-F17218362065}"/>
              </a:ext>
            </a:extLst>
          </p:cNvPr>
          <p:cNvGrpSpPr/>
          <p:nvPr/>
        </p:nvGrpSpPr>
        <p:grpSpPr>
          <a:xfrm>
            <a:off x="323533" y="1018572"/>
            <a:ext cx="11544933" cy="3981691"/>
            <a:chOff x="648182" y="439838"/>
            <a:chExt cx="6556370" cy="2261203"/>
          </a:xfrm>
        </p:grpSpPr>
        <p:pic>
          <p:nvPicPr>
            <p:cNvPr id="10242" name="Picture 2" descr="Solar Energy Generating Systems (SEGS) in California, at 354 megawatts">
              <a:extLst>
                <a:ext uri="{FF2B5EF4-FFF2-40B4-BE49-F238E27FC236}">
                  <a16:creationId xmlns:a16="http://schemas.microsoft.com/office/drawing/2014/main" id="{84578E5C-2967-B4AE-A144-5F01777A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5"/>
            <a:stretch/>
          </p:blipFill>
          <p:spPr bwMode="auto">
            <a:xfrm>
              <a:off x="4198028" y="439839"/>
              <a:ext cx="3006524" cy="226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Solar Energy Generating Systems (SEGS) at Kramer Junction, California |  Ellen McKnight Photography">
              <a:extLst>
                <a:ext uri="{FF2B5EF4-FFF2-40B4-BE49-F238E27FC236}">
                  <a16:creationId xmlns:a16="http://schemas.microsoft.com/office/drawing/2014/main" id="{198CB210-ED6D-B0FE-9AB9-76600895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2" y="439838"/>
              <a:ext cx="3473008" cy="226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57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1757E-C4A0-D83C-835D-E1375EE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9" y="513644"/>
            <a:ext cx="8935242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64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112"/>
              </p:ext>
            </p:extLst>
          </p:nvPr>
        </p:nvGraphicFramePr>
        <p:xfrm>
          <a:off x="657922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Noor / </a:t>
                      </a:r>
                      <a:r>
                        <a:rPr lang="en-US" dirty="0" err="1"/>
                        <a:t>Ouarzazate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Marruecos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510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Genesis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Mojave Solar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Solana Generating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280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Solaben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Solar Energy Generating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s-CL" dirty="0" err="1"/>
                        <a:t>Andasol</a:t>
                      </a:r>
                      <a:r>
                        <a:rPr lang="es-CL" dirty="0"/>
                        <a:t> solar </a:t>
                      </a:r>
                      <a:r>
                        <a:rPr lang="es-CL" dirty="0" err="1"/>
                        <a:t>power</a:t>
                      </a:r>
                      <a:r>
                        <a:rPr lang="es-CL" dirty="0"/>
                        <a:t> </a:t>
                      </a:r>
                      <a:r>
                        <a:rPr lang="es-CL" dirty="0" err="1"/>
                        <a:t>station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Extresol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Solnova</a:t>
                      </a:r>
                      <a:r>
                        <a:rPr lang="en-US" dirty="0"/>
                        <a:t> Solar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España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Ashalim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4.5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707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AA157B-74DC-E3D0-8D72-B6CDEA39CCE4}"/>
              </a:ext>
            </a:extLst>
          </p:cNvPr>
          <p:cNvGrpSpPr/>
          <p:nvPr/>
        </p:nvGrpSpPr>
        <p:grpSpPr>
          <a:xfrm>
            <a:off x="196460" y="781079"/>
            <a:ext cx="11713889" cy="3671760"/>
            <a:chOff x="-1036537" y="584307"/>
            <a:chExt cx="15683214" cy="4915959"/>
          </a:xfrm>
        </p:grpSpPr>
        <p:pic>
          <p:nvPicPr>
            <p:cNvPr id="15362" name="Picture 2" descr="Recorriendo Cerro Dominador: La única planta termosolar que funciona en  medio del desierto de Atacama | Ladera Sur">
              <a:extLst>
                <a:ext uri="{FF2B5EF4-FFF2-40B4-BE49-F238E27FC236}">
                  <a16:creationId xmlns:a16="http://schemas.microsoft.com/office/drawing/2014/main" id="{CD58A2C8-7092-29E0-CB3D-21D8E968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6537" y="584307"/>
              <a:ext cx="7337868" cy="489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Se activa última etapa de construcción de “Cerro Dominador” - Reporte  Minero | El portal de minería en Chile">
              <a:extLst>
                <a:ext uri="{FF2B5EF4-FFF2-40B4-BE49-F238E27FC236}">
                  <a16:creationId xmlns:a16="http://schemas.microsoft.com/office/drawing/2014/main" id="{49569D2D-86F5-CFD0-3301-9BC9EB3AA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427" y="594891"/>
              <a:ext cx="8096250" cy="490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16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6351122-4BFE-D1C1-A0A6-1517C5E1B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63052"/>
              </p:ext>
            </p:extLst>
          </p:nvPr>
        </p:nvGraphicFramePr>
        <p:xfrm>
          <a:off x="691375" y="670189"/>
          <a:ext cx="989113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6380">
                  <a:extLst>
                    <a:ext uri="{9D8B030D-6E8A-4147-A177-3AD203B41FA5}">
                      <a16:colId xmlns:a16="http://schemas.microsoft.com/office/drawing/2014/main" val="3535394027"/>
                    </a:ext>
                  </a:extLst>
                </a:gridCol>
                <a:gridCol w="1672684">
                  <a:extLst>
                    <a:ext uri="{9D8B030D-6E8A-4147-A177-3AD203B41FA5}">
                      <a16:colId xmlns:a16="http://schemas.microsoft.com/office/drawing/2014/main" val="3699385266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1314137675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41685984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Nombre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País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Capacidad (MW)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b="1" dirty="0"/>
                        <a:t>Autonomía (horas)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637808"/>
                  </a:ext>
                </a:extLst>
              </a:tr>
              <a:tr h="35795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Ivanpah Solar Power Facility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392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251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Megalim</a:t>
                      </a:r>
                      <a:r>
                        <a:rPr lang="en-US" dirty="0"/>
                        <a:t> Power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Israel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-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4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Cerro </a:t>
                      </a:r>
                      <a:r>
                        <a:rPr lang="en-US" dirty="0" err="1"/>
                        <a:t>Dominador</a:t>
                      </a:r>
                      <a:r>
                        <a:rPr lang="en-US" dirty="0"/>
                        <a:t> Solar Thermal 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Chile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17.5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9201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Crescent Dunes Solar Energy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Estados Unidos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89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Shouhang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Dunhuang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4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Supcon</a:t>
                      </a:r>
                      <a:r>
                        <a:rPr lang="en-US" dirty="0"/>
                        <a:t> Solar </a:t>
                      </a:r>
                      <a:r>
                        <a:rPr lang="en-US" dirty="0" err="1"/>
                        <a:t>Delingha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7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361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Hami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58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Khi Solar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Sudáfrica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078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Luneng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Haixi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CSP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4079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Qinghai </a:t>
                      </a:r>
                      <a:r>
                        <a:rPr lang="en-US" dirty="0" err="1"/>
                        <a:t>Gonghe</a:t>
                      </a:r>
                      <a:r>
                        <a:rPr lang="en-US" dirty="0"/>
                        <a:t> CSP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China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71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990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83866D-4C8C-4AAB-0C93-9C251671E8A1}"/>
              </a:ext>
            </a:extLst>
          </p:cNvPr>
          <p:cNvGrpSpPr/>
          <p:nvPr/>
        </p:nvGrpSpPr>
        <p:grpSpPr>
          <a:xfrm>
            <a:off x="262261" y="1209094"/>
            <a:ext cx="11434428" cy="3463267"/>
            <a:chOff x="-2001438" y="1086431"/>
            <a:chExt cx="13554101" cy="4105275"/>
          </a:xfrm>
        </p:grpSpPr>
        <p:pic>
          <p:nvPicPr>
            <p:cNvPr id="17410" name="Picture 2" descr="Fresnel Concentrated Solar Power project operates in Dunhuang China –  HELIOSCSP">
              <a:extLst>
                <a:ext uri="{FF2B5EF4-FFF2-40B4-BE49-F238E27FC236}">
                  <a16:creationId xmlns:a16="http://schemas.microsoft.com/office/drawing/2014/main" id="{BC5BAC10-0407-4632-E100-576B5976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1438" y="1086431"/>
              <a:ext cx="7298267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hina's Solar Thermal Market — China Energy Storage Alliance">
              <a:extLst>
                <a:ext uri="{FF2B5EF4-FFF2-40B4-BE49-F238E27FC236}">
                  <a16:creationId xmlns:a16="http://schemas.microsoft.com/office/drawing/2014/main" id="{41C54E86-5A66-D8F6-ECCB-BF7EAAB9C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663" y="1086431"/>
              <a:ext cx="6096000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6772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lar dish maker Stirling files for bankruptcy - CNET">
            <a:extLst>
              <a:ext uri="{FF2B5EF4-FFF2-40B4-BE49-F238E27FC236}">
                <a16:creationId xmlns:a16="http://schemas.microsoft.com/office/drawing/2014/main" id="{0B36294F-C3A1-82F5-4260-F890C79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40" y="1215342"/>
            <a:ext cx="5905340" cy="33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D6B994-D97E-9620-FC69-68C22884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26" y="0"/>
            <a:ext cx="8340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8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4C18ED-96C2-7BFC-067A-74A6AF58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1" y="1019825"/>
            <a:ext cx="4737874" cy="423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9F2E7-027D-15E7-6C38-55DAC8DAC340}"/>
              </a:ext>
            </a:extLst>
          </p:cNvPr>
          <p:cNvGrpSpPr/>
          <p:nvPr/>
        </p:nvGrpSpPr>
        <p:grpSpPr>
          <a:xfrm>
            <a:off x="251089" y="1025896"/>
            <a:ext cx="6476052" cy="4231618"/>
            <a:chOff x="901275" y="1645038"/>
            <a:chExt cx="5424697" cy="3544636"/>
          </a:xfrm>
        </p:grpSpPr>
        <p:pic>
          <p:nvPicPr>
            <p:cNvPr id="2050" name="Picture 2" descr="NOVA | Saved By the Sun | Inside a Solar Cell | PBS">
              <a:extLst>
                <a:ext uri="{FF2B5EF4-FFF2-40B4-BE49-F238E27FC236}">
                  <a16:creationId xmlns:a16="http://schemas.microsoft.com/office/drawing/2014/main" id="{AE432616-CD1E-E2DE-23DF-AA7630FD0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C5E1E4"/>
                </a:clrFrom>
                <a:clrTo>
                  <a:srgbClr val="C5E1E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9" b="3120"/>
            <a:stretch/>
          </p:blipFill>
          <p:spPr bwMode="auto">
            <a:xfrm>
              <a:off x="901275" y="1688593"/>
              <a:ext cx="4910087" cy="350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EA2BFB-9618-1B8B-9AF8-B7376B4ED4A4}"/>
                </a:ext>
              </a:extLst>
            </p:cNvPr>
            <p:cNvSpPr/>
            <p:nvPr/>
          </p:nvSpPr>
          <p:spPr>
            <a:xfrm>
              <a:off x="2383000" y="166832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E2DF1F-CF2C-62CF-15D1-884902880560}"/>
                </a:ext>
              </a:extLst>
            </p:cNvPr>
            <p:cNvSpPr/>
            <p:nvPr/>
          </p:nvSpPr>
          <p:spPr>
            <a:xfrm>
              <a:off x="3258826" y="1891904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66C80F-EB94-F2CF-B97B-809FE3C0F4F1}"/>
                </a:ext>
              </a:extLst>
            </p:cNvPr>
            <p:cNvSpPr/>
            <p:nvPr/>
          </p:nvSpPr>
          <p:spPr>
            <a:xfrm>
              <a:off x="2217429" y="4826961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56FC9-06B9-18C1-DBC4-830945B739C7}"/>
                </a:ext>
              </a:extLst>
            </p:cNvPr>
            <p:cNvSpPr/>
            <p:nvPr/>
          </p:nvSpPr>
          <p:spPr>
            <a:xfrm>
              <a:off x="3258826" y="4330138"/>
              <a:ext cx="200612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E2FDB-E03A-79D5-4381-738E484BFC2C}"/>
                </a:ext>
              </a:extLst>
            </p:cNvPr>
            <p:cNvSpPr txBox="1"/>
            <p:nvPr/>
          </p:nvSpPr>
          <p:spPr>
            <a:xfrm>
              <a:off x="3773435" y="1951637"/>
              <a:ext cx="236733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Contactos eléctricos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41527-6410-613D-16A9-88BEBEF8DF86}"/>
                </a:ext>
              </a:extLst>
            </p:cNvPr>
            <p:cNvSpPr txBox="1"/>
            <p:nvPr/>
          </p:nvSpPr>
          <p:spPr>
            <a:xfrm>
              <a:off x="2728242" y="1645038"/>
              <a:ext cx="2175486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 </a:t>
              </a:r>
              <a:r>
                <a:rPr lang="es-CL" sz="2000" dirty="0" err="1"/>
                <a:t>antireflectante</a:t>
              </a:r>
              <a:endParaRPr lang="es-CL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5A8F0-AAB5-C2F1-DD80-84FFC24CF074}"/>
                </a:ext>
              </a:extLst>
            </p:cNvPr>
            <p:cNvSpPr txBox="1"/>
            <p:nvPr/>
          </p:nvSpPr>
          <p:spPr>
            <a:xfrm>
              <a:off x="2764621" y="4722455"/>
              <a:ext cx="182064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Capas de silicio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F5A34-8C6F-A227-8A8B-E529491C588F}"/>
                </a:ext>
              </a:extLst>
            </p:cNvPr>
            <p:cNvSpPr txBox="1"/>
            <p:nvPr/>
          </p:nvSpPr>
          <p:spPr>
            <a:xfrm>
              <a:off x="3731894" y="4267563"/>
              <a:ext cx="2594078" cy="33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buClr>
                  <a:srgbClr val="00AFD8"/>
                </a:buClr>
              </a:pPr>
              <a:r>
                <a:rPr lang="es-CL" sz="2000" dirty="0"/>
                <a:t>Contacto metálico trasero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354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106538" y="2037823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106538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106537" y="1558636"/>
            <a:ext cx="0" cy="3793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2123703" y="1272028"/>
            <a:ext cx="2121783" cy="430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75289" y="3747421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75289" y="4474738"/>
            <a:ext cx="2003364" cy="767443"/>
          </a:xfrm>
          <a:prstGeom prst="rect">
            <a:avLst/>
          </a:prstGeom>
          <a:gradFill>
            <a:gsLst>
              <a:gs pos="19000">
                <a:schemeClr val="bg1">
                  <a:lumMod val="65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75288" y="1558636"/>
            <a:ext cx="0" cy="38424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 rot="16200000">
            <a:off x="1100498" y="3469089"/>
            <a:ext cx="1669473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10653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74242" y="5388570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21C73-97BD-3B00-989E-6C2E06F39171}"/>
              </a:ext>
            </a:extLst>
          </p:cNvPr>
          <p:cNvSpPr/>
          <p:nvPr/>
        </p:nvSpPr>
        <p:spPr>
          <a:xfrm>
            <a:off x="220739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206326-DA9A-D68D-AADD-3B3A335C1103}"/>
              </a:ext>
            </a:extLst>
          </p:cNvPr>
          <p:cNvSpPr/>
          <p:nvPr/>
        </p:nvSpPr>
        <p:spPr>
          <a:xfrm>
            <a:off x="237683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58CA54-C30E-304C-C6A7-19200A4BCB7C}"/>
              </a:ext>
            </a:extLst>
          </p:cNvPr>
          <p:cNvSpPr/>
          <p:nvPr/>
        </p:nvSpPr>
        <p:spPr>
          <a:xfrm>
            <a:off x="254627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5D203F-DEEE-12C7-C06E-E0355B2F2387}"/>
              </a:ext>
            </a:extLst>
          </p:cNvPr>
          <p:cNvSpPr/>
          <p:nvPr/>
        </p:nvSpPr>
        <p:spPr>
          <a:xfrm>
            <a:off x="270076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34136-4FB7-CD9E-8047-048FA2A81C2A}"/>
              </a:ext>
            </a:extLst>
          </p:cNvPr>
          <p:cNvSpPr/>
          <p:nvPr/>
        </p:nvSpPr>
        <p:spPr>
          <a:xfrm>
            <a:off x="2870200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0C162E-C784-7AB9-31E8-0527C018547E}"/>
              </a:ext>
            </a:extLst>
          </p:cNvPr>
          <p:cNvSpPr/>
          <p:nvPr/>
        </p:nvSpPr>
        <p:spPr>
          <a:xfrm>
            <a:off x="303800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A5683F-A543-0FFC-2B0A-C287F74A23AF}"/>
              </a:ext>
            </a:extLst>
          </p:cNvPr>
          <p:cNvSpPr/>
          <p:nvPr/>
        </p:nvSpPr>
        <p:spPr>
          <a:xfrm>
            <a:off x="3207440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8648F-CA18-1F73-0CC6-2333580F75FC}"/>
              </a:ext>
            </a:extLst>
          </p:cNvPr>
          <p:cNvSpPr/>
          <p:nvPr/>
        </p:nvSpPr>
        <p:spPr>
          <a:xfrm>
            <a:off x="340078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09362D-F60E-41F5-C817-F42D38863AEC}"/>
              </a:ext>
            </a:extLst>
          </p:cNvPr>
          <p:cNvSpPr/>
          <p:nvPr/>
        </p:nvSpPr>
        <p:spPr>
          <a:xfrm>
            <a:off x="3570228" y="4516511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E060F6-24D7-4445-6462-4E704C3B5CAD}"/>
              </a:ext>
            </a:extLst>
          </p:cNvPr>
          <p:cNvSpPr/>
          <p:nvPr/>
        </p:nvSpPr>
        <p:spPr>
          <a:xfrm>
            <a:off x="373802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0CC82-6461-CA54-A2D2-34C73AA16836}"/>
              </a:ext>
            </a:extLst>
          </p:cNvPr>
          <p:cNvSpPr/>
          <p:nvPr/>
        </p:nvSpPr>
        <p:spPr>
          <a:xfrm>
            <a:off x="390746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BB05B0-104E-46B4-EABE-5680DC81B9F3}"/>
              </a:ext>
            </a:extLst>
          </p:cNvPr>
          <p:cNvSpPr/>
          <p:nvPr/>
        </p:nvSpPr>
        <p:spPr>
          <a:xfrm>
            <a:off x="220249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637E15-B993-BEE9-0954-3573ACB0EC94}"/>
              </a:ext>
            </a:extLst>
          </p:cNvPr>
          <p:cNvSpPr/>
          <p:nvPr/>
        </p:nvSpPr>
        <p:spPr>
          <a:xfrm>
            <a:off x="254137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AF488-2618-044E-759E-DA75C91EA48D}"/>
              </a:ext>
            </a:extLst>
          </p:cNvPr>
          <p:cNvSpPr/>
          <p:nvPr/>
        </p:nvSpPr>
        <p:spPr>
          <a:xfrm>
            <a:off x="2865301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24AB81-6F2B-2A55-3E76-A755A9B77219}"/>
              </a:ext>
            </a:extLst>
          </p:cNvPr>
          <p:cNvSpPr/>
          <p:nvPr/>
        </p:nvSpPr>
        <p:spPr>
          <a:xfrm>
            <a:off x="320254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FB417C-F3EA-73B3-6865-F1814047DF8D}"/>
              </a:ext>
            </a:extLst>
          </p:cNvPr>
          <p:cNvSpPr/>
          <p:nvPr/>
        </p:nvSpPr>
        <p:spPr>
          <a:xfrm>
            <a:off x="3565329" y="464584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0C2C64-8ABF-6EA2-D479-244923B4C591}"/>
              </a:ext>
            </a:extLst>
          </p:cNvPr>
          <p:cNvSpPr/>
          <p:nvPr/>
        </p:nvSpPr>
        <p:spPr>
          <a:xfrm>
            <a:off x="390256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EE0DF5-DBFC-621D-13A8-624992E681FD}"/>
              </a:ext>
            </a:extLst>
          </p:cNvPr>
          <p:cNvSpPr/>
          <p:nvPr/>
        </p:nvSpPr>
        <p:spPr>
          <a:xfrm>
            <a:off x="682077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46AFE-4024-5030-E1A4-1908C07382A9}"/>
              </a:ext>
            </a:extLst>
          </p:cNvPr>
          <p:cNvSpPr/>
          <p:nvPr/>
        </p:nvSpPr>
        <p:spPr>
          <a:xfrm>
            <a:off x="681587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576ADD-57C7-DB3D-8295-FC6E3999F516}"/>
              </a:ext>
            </a:extLst>
          </p:cNvPr>
          <p:cNvSpPr/>
          <p:nvPr/>
        </p:nvSpPr>
        <p:spPr>
          <a:xfrm>
            <a:off x="797614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FAAE7B-7DC0-545C-5D68-E1F2B3AB1FEB}"/>
              </a:ext>
            </a:extLst>
          </p:cNvPr>
          <p:cNvSpPr/>
          <p:nvPr/>
        </p:nvSpPr>
        <p:spPr>
          <a:xfrm>
            <a:off x="814558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297498-C53F-06E4-A85D-0011824F4F98}"/>
              </a:ext>
            </a:extLst>
          </p:cNvPr>
          <p:cNvSpPr/>
          <p:nvPr/>
        </p:nvSpPr>
        <p:spPr>
          <a:xfrm>
            <a:off x="831502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D3204D6-A898-A303-F3A6-1E18A668EA93}"/>
              </a:ext>
            </a:extLst>
          </p:cNvPr>
          <p:cNvSpPr/>
          <p:nvPr/>
        </p:nvSpPr>
        <p:spPr>
          <a:xfrm>
            <a:off x="8469509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AB664B-17F6-A8C2-E443-9A3AD5442E1F}"/>
              </a:ext>
            </a:extLst>
          </p:cNvPr>
          <p:cNvSpPr/>
          <p:nvPr/>
        </p:nvSpPr>
        <p:spPr>
          <a:xfrm>
            <a:off x="8638949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5BAC67-B057-5349-E96E-DAFDD7BB4D48}"/>
              </a:ext>
            </a:extLst>
          </p:cNvPr>
          <p:cNvSpPr/>
          <p:nvPr/>
        </p:nvSpPr>
        <p:spPr>
          <a:xfrm>
            <a:off x="8806749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062D43-DBE6-5434-2FC1-2286A33997AD}"/>
              </a:ext>
            </a:extLst>
          </p:cNvPr>
          <p:cNvSpPr/>
          <p:nvPr/>
        </p:nvSpPr>
        <p:spPr>
          <a:xfrm>
            <a:off x="8976189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AE69B0-A6BC-0AAA-6447-B2B03BA7C6B5}"/>
              </a:ext>
            </a:extLst>
          </p:cNvPr>
          <p:cNvSpPr/>
          <p:nvPr/>
        </p:nvSpPr>
        <p:spPr>
          <a:xfrm>
            <a:off x="9169537" y="447803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5AF03E-6DB1-4109-277E-B6DC788269A0}"/>
              </a:ext>
            </a:extLst>
          </p:cNvPr>
          <p:cNvSpPr/>
          <p:nvPr/>
        </p:nvSpPr>
        <p:spPr>
          <a:xfrm>
            <a:off x="9338977" y="443342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A2269D-3803-4F65-DE93-C8EE5D9E3B5D}"/>
              </a:ext>
            </a:extLst>
          </p:cNvPr>
          <p:cNvSpPr/>
          <p:nvPr/>
        </p:nvSpPr>
        <p:spPr>
          <a:xfrm>
            <a:off x="9506777" y="447638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8665AB-200D-15CA-E633-C1A9DA878C72}"/>
              </a:ext>
            </a:extLst>
          </p:cNvPr>
          <p:cNvSpPr/>
          <p:nvPr/>
        </p:nvSpPr>
        <p:spPr>
          <a:xfrm>
            <a:off x="9676217" y="443178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21D52-CD4C-C88E-A604-A4766E98713A}"/>
              </a:ext>
            </a:extLst>
          </p:cNvPr>
          <p:cNvSpPr/>
          <p:nvPr/>
        </p:nvSpPr>
        <p:spPr>
          <a:xfrm>
            <a:off x="797124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99E7EB-C5C3-086C-C8F9-082E839A7950}"/>
              </a:ext>
            </a:extLst>
          </p:cNvPr>
          <p:cNvSpPr/>
          <p:nvPr/>
        </p:nvSpPr>
        <p:spPr>
          <a:xfrm>
            <a:off x="831012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B11E70A-D383-7140-B3EA-399FD8E646CB}"/>
              </a:ext>
            </a:extLst>
          </p:cNvPr>
          <p:cNvSpPr/>
          <p:nvPr/>
        </p:nvSpPr>
        <p:spPr>
          <a:xfrm>
            <a:off x="8634050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9D6C41-EC1A-E641-5280-220CD9C4A233}"/>
              </a:ext>
            </a:extLst>
          </p:cNvPr>
          <p:cNvSpPr/>
          <p:nvPr/>
        </p:nvSpPr>
        <p:spPr>
          <a:xfrm>
            <a:off x="8971290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363D4A5-41EF-B3E5-F162-EE7D4C29956D}"/>
              </a:ext>
            </a:extLst>
          </p:cNvPr>
          <p:cNvSpPr/>
          <p:nvPr/>
        </p:nvSpPr>
        <p:spPr>
          <a:xfrm>
            <a:off x="9334078" y="456276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77EE916-8EF4-6D91-0552-C4B3EFE872DE}"/>
              </a:ext>
            </a:extLst>
          </p:cNvPr>
          <p:cNvSpPr/>
          <p:nvPr/>
        </p:nvSpPr>
        <p:spPr>
          <a:xfrm>
            <a:off x="9671318" y="4561116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74E6D05-E85B-5B25-C17F-92203D402B4A}"/>
              </a:ext>
            </a:extLst>
          </p:cNvPr>
          <p:cNvSpPr/>
          <p:nvPr/>
        </p:nvSpPr>
        <p:spPr>
          <a:xfrm>
            <a:off x="6641031" y="309399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EB2D171-0BA1-7B2B-7C25-465B1D3B8418}"/>
              </a:ext>
            </a:extLst>
          </p:cNvPr>
          <p:cNvCxnSpPr>
            <a:cxnSpLocks/>
            <a:stCxn id="36" idx="0"/>
            <a:endCxn id="74" idx="4"/>
          </p:cNvCxnSpPr>
          <p:nvPr/>
        </p:nvCxnSpPr>
        <p:spPr>
          <a:xfrm flipH="1" flipV="1">
            <a:off x="6686751" y="3183204"/>
            <a:ext cx="10307" cy="137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/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A53916D-7069-3792-71F7-556549C3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6194713" y="3778762"/>
                <a:ext cx="486150" cy="318421"/>
              </a:xfrm>
              <a:prstGeom prst="rect">
                <a:avLst/>
              </a:prstGeom>
              <a:blipFill>
                <a:blip r:embed="rId2"/>
                <a:stretch>
                  <a:fillRect l="-11458"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1564E39-0211-3B6A-8D11-B33B8FE81C74}"/>
              </a:ext>
            </a:extLst>
          </p:cNvPr>
          <p:cNvSpPr/>
          <p:nvPr/>
        </p:nvSpPr>
        <p:spPr>
          <a:xfrm rot="2044960">
            <a:off x="5968047" y="4095577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𝜈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3"/>
                <a:stretch>
                  <a:fillRect l="-11458" b="-60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351E73A-0C80-68F2-2156-B924A932993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3108220" y="2805266"/>
            <a:ext cx="0" cy="1669472"/>
          </a:xfrm>
          <a:prstGeom prst="straightConnector1">
            <a:avLst/>
          </a:prstGeom>
          <a:ln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/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7ADE50-4236-CB99-B1A7-EF249A87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01" y="3370204"/>
                <a:ext cx="280912" cy="341826"/>
              </a:xfrm>
              <a:prstGeom prst="rect">
                <a:avLst/>
              </a:prstGeom>
              <a:blipFill>
                <a:blip r:embed="rId4"/>
                <a:stretch>
                  <a:fillRect l="-41304" r="-6522" b="-196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/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39248A9-EBBA-54DE-68AF-0361793B8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96" y="2570190"/>
                <a:ext cx="280912" cy="341826"/>
              </a:xfrm>
              <a:prstGeom prst="rect">
                <a:avLst/>
              </a:prstGeom>
              <a:blipFill>
                <a:blip r:embed="rId5"/>
                <a:stretch>
                  <a:fillRect l="-36957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/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89C31E0-82E2-E288-4444-5646D557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17" y="4230891"/>
                <a:ext cx="280912" cy="341826"/>
              </a:xfrm>
              <a:prstGeom prst="rect">
                <a:avLst/>
              </a:prstGeom>
              <a:blipFill>
                <a:blip r:embed="rId6"/>
                <a:stretch>
                  <a:fillRect l="-39130"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A80A81-8A41-C59A-168A-C092A5683689}"/>
              </a:ext>
            </a:extLst>
          </p:cNvPr>
          <p:cNvCxnSpPr>
            <a:cxnSpLocks/>
          </p:cNvCxnSpPr>
          <p:nvPr/>
        </p:nvCxnSpPr>
        <p:spPr>
          <a:xfrm>
            <a:off x="1986035" y="2805266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8C0B58-F076-A10E-4F6D-E3A0ADC6B532}"/>
              </a:ext>
            </a:extLst>
          </p:cNvPr>
          <p:cNvCxnSpPr>
            <a:cxnSpLocks/>
          </p:cNvCxnSpPr>
          <p:nvPr/>
        </p:nvCxnSpPr>
        <p:spPr>
          <a:xfrm>
            <a:off x="1986035" y="4476385"/>
            <a:ext cx="2121782" cy="0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4AA165-3DBA-020F-CACB-0C9A4B57084A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46508" y="4051180"/>
            <a:ext cx="95990" cy="50993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3F3A2F9-F417-4D77-1034-D5FE29FE86C3}"/>
              </a:ext>
            </a:extLst>
          </p:cNvPr>
          <p:cNvSpPr/>
          <p:nvPr/>
        </p:nvSpPr>
        <p:spPr>
          <a:xfrm>
            <a:off x="3210565" y="3712333"/>
            <a:ext cx="1034921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227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CECFB2A-1646-BCC1-2068-B5678483A2F2}"/>
              </a:ext>
            </a:extLst>
          </p:cNvPr>
          <p:cNvSpPr/>
          <p:nvPr/>
        </p:nvSpPr>
        <p:spPr>
          <a:xfrm>
            <a:off x="3098800" y="2042160"/>
            <a:ext cx="5516880" cy="378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5015536" y="2544716"/>
            <a:ext cx="200336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5019849" y="4474738"/>
            <a:ext cx="2003364" cy="76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Banda de </a:t>
            </a:r>
            <a:r>
              <a:rPr lang="es-CL" dirty="0">
                <a:latin typeface="Arial Narrow" panose="020B0606020202030204" pitchFamily="34" charset="0"/>
              </a:rPr>
              <a:t>valencia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5019848" y="2042160"/>
            <a:ext cx="0" cy="3358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5017756" y="5388571"/>
            <a:ext cx="2005457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Silicio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 rot="16200000">
            <a:off x="4258212" y="3736718"/>
            <a:ext cx="1152418" cy="31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1.12 eV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0D1C74-C66B-18B6-B892-19FD73DC35AA}"/>
              </a:ext>
            </a:extLst>
          </p:cNvPr>
          <p:cNvSpPr/>
          <p:nvPr/>
        </p:nvSpPr>
        <p:spPr>
          <a:xfrm>
            <a:off x="512070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CE6B4-6C78-A42E-355D-32024F3590A8}"/>
              </a:ext>
            </a:extLst>
          </p:cNvPr>
          <p:cNvSpPr/>
          <p:nvPr/>
        </p:nvSpPr>
        <p:spPr>
          <a:xfrm>
            <a:off x="529014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83C89-622A-D208-DCD7-F0AE44479695}"/>
              </a:ext>
            </a:extLst>
          </p:cNvPr>
          <p:cNvSpPr/>
          <p:nvPr/>
        </p:nvSpPr>
        <p:spPr>
          <a:xfrm>
            <a:off x="5459588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80B93F-FB38-2AC5-5FFE-CCBE04EFC527}"/>
              </a:ext>
            </a:extLst>
          </p:cNvPr>
          <p:cNvSpPr/>
          <p:nvPr/>
        </p:nvSpPr>
        <p:spPr>
          <a:xfrm>
            <a:off x="5614070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7996B-E368-EFAD-32B4-04CFAA86FAEE}"/>
              </a:ext>
            </a:extLst>
          </p:cNvPr>
          <p:cNvSpPr/>
          <p:nvPr/>
        </p:nvSpPr>
        <p:spPr>
          <a:xfrm>
            <a:off x="5783510" y="4514864"/>
            <a:ext cx="91440" cy="89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6AAEC3-1764-9F1F-B029-C7753AC4CA5D}"/>
              </a:ext>
            </a:extLst>
          </p:cNvPr>
          <p:cNvSpPr/>
          <p:nvPr/>
        </p:nvSpPr>
        <p:spPr>
          <a:xfrm>
            <a:off x="5951310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7998FA-8119-BC70-A12A-B0880A9DE32B}"/>
              </a:ext>
            </a:extLst>
          </p:cNvPr>
          <p:cNvSpPr/>
          <p:nvPr/>
        </p:nvSpPr>
        <p:spPr>
          <a:xfrm>
            <a:off x="6120750" y="4513217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9FB170E-79FB-34E2-3A08-25EAE8BE98AE}"/>
              </a:ext>
            </a:extLst>
          </p:cNvPr>
          <p:cNvSpPr/>
          <p:nvPr/>
        </p:nvSpPr>
        <p:spPr>
          <a:xfrm>
            <a:off x="6314098" y="4559469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612239-0AC3-9985-FCAB-1950AF970B9C}"/>
              </a:ext>
            </a:extLst>
          </p:cNvPr>
          <p:cNvSpPr/>
          <p:nvPr/>
        </p:nvSpPr>
        <p:spPr>
          <a:xfrm>
            <a:off x="6483538" y="4514864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1D9237-12DB-2188-7E30-B9A72145A72B}"/>
              </a:ext>
            </a:extLst>
          </p:cNvPr>
          <p:cNvSpPr/>
          <p:nvPr/>
        </p:nvSpPr>
        <p:spPr>
          <a:xfrm>
            <a:off x="6651338" y="4557822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D69929-AA60-C7A7-2B18-CC72554E8C88}"/>
              </a:ext>
            </a:extLst>
          </p:cNvPr>
          <p:cNvSpPr/>
          <p:nvPr/>
        </p:nvSpPr>
        <p:spPr>
          <a:xfrm>
            <a:off x="511580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45242B-3DE5-8D4C-32BC-325CC2A904A6}"/>
              </a:ext>
            </a:extLst>
          </p:cNvPr>
          <p:cNvSpPr/>
          <p:nvPr/>
        </p:nvSpPr>
        <p:spPr>
          <a:xfrm>
            <a:off x="5454689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62B4A4-3205-405E-78F4-A6EEEA931FA0}"/>
              </a:ext>
            </a:extLst>
          </p:cNvPr>
          <p:cNvSpPr/>
          <p:nvPr/>
        </p:nvSpPr>
        <p:spPr>
          <a:xfrm>
            <a:off x="5778611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4A0B32-C491-6A49-4EFC-2D866D838C0E}"/>
              </a:ext>
            </a:extLst>
          </p:cNvPr>
          <p:cNvSpPr/>
          <p:nvPr/>
        </p:nvSpPr>
        <p:spPr>
          <a:xfrm>
            <a:off x="6115851" y="4642553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3E4A73-95D0-3B36-6F1D-2E516522CFA6}"/>
              </a:ext>
            </a:extLst>
          </p:cNvPr>
          <p:cNvSpPr/>
          <p:nvPr/>
        </p:nvSpPr>
        <p:spPr>
          <a:xfrm>
            <a:off x="6478639" y="4644200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7850E2-D4C8-4BD7-1AAC-19D4E69754ED}"/>
              </a:ext>
            </a:extLst>
          </p:cNvPr>
          <p:cNvSpPr/>
          <p:nvPr/>
        </p:nvSpPr>
        <p:spPr>
          <a:xfrm>
            <a:off x="5778611" y="3165725"/>
            <a:ext cx="91440" cy="89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59BC17-C22C-D42E-505D-A4BFB6FF0493}"/>
              </a:ext>
            </a:extLst>
          </p:cNvPr>
          <p:cNvCxnSpPr>
            <a:cxnSpLocks/>
            <a:stCxn id="27" idx="0"/>
            <a:endCxn id="75" idx="4"/>
          </p:cNvCxnSpPr>
          <p:nvPr/>
        </p:nvCxnSpPr>
        <p:spPr>
          <a:xfrm flipH="1" flipV="1">
            <a:off x="5824331" y="3254935"/>
            <a:ext cx="4899" cy="1259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D2DB2D2-C9A6-292B-52F5-BCC941D2C274}"/>
              </a:ext>
            </a:extLst>
          </p:cNvPr>
          <p:cNvSpPr/>
          <p:nvPr/>
        </p:nvSpPr>
        <p:spPr>
          <a:xfrm rot="2044960">
            <a:off x="5167004" y="4113404"/>
            <a:ext cx="643300" cy="234974"/>
          </a:xfrm>
          <a:custGeom>
            <a:avLst/>
            <a:gdLst>
              <a:gd name="connsiteX0" fmla="*/ 0 w 980440"/>
              <a:gd name="connsiteY0" fmla="*/ 152400 h 350616"/>
              <a:gd name="connsiteX1" fmla="*/ 119380 w 980440"/>
              <a:gd name="connsiteY1" fmla="*/ 228600 h 350616"/>
              <a:gd name="connsiteX2" fmla="*/ 172720 w 980440"/>
              <a:gd name="connsiteY2" fmla="*/ 111760 h 350616"/>
              <a:gd name="connsiteX3" fmla="*/ 231140 w 980440"/>
              <a:gd name="connsiteY3" fmla="*/ 281940 h 350616"/>
              <a:gd name="connsiteX4" fmla="*/ 297180 w 980440"/>
              <a:gd name="connsiteY4" fmla="*/ 43180 h 350616"/>
              <a:gd name="connsiteX5" fmla="*/ 342900 w 980440"/>
              <a:gd name="connsiteY5" fmla="*/ 347980 h 350616"/>
              <a:gd name="connsiteX6" fmla="*/ 416560 w 980440"/>
              <a:gd name="connsiteY6" fmla="*/ 0 h 350616"/>
              <a:gd name="connsiteX7" fmla="*/ 487680 w 980440"/>
              <a:gd name="connsiteY7" fmla="*/ 350520 h 350616"/>
              <a:gd name="connsiteX8" fmla="*/ 556260 w 980440"/>
              <a:gd name="connsiteY8" fmla="*/ 38100 h 350616"/>
              <a:gd name="connsiteX9" fmla="*/ 599440 w 980440"/>
              <a:gd name="connsiteY9" fmla="*/ 287020 h 350616"/>
              <a:gd name="connsiteX10" fmla="*/ 665480 w 980440"/>
              <a:gd name="connsiteY10" fmla="*/ 121920 h 350616"/>
              <a:gd name="connsiteX11" fmla="*/ 739140 w 980440"/>
              <a:gd name="connsiteY11" fmla="*/ 208280 h 350616"/>
              <a:gd name="connsiteX12" fmla="*/ 789940 w 980440"/>
              <a:gd name="connsiteY12" fmla="*/ 149860 h 350616"/>
              <a:gd name="connsiteX13" fmla="*/ 980440 w 980440"/>
              <a:gd name="connsiteY13" fmla="*/ 154940 h 350616"/>
              <a:gd name="connsiteX0" fmla="*/ 0 w 980440"/>
              <a:gd name="connsiteY0" fmla="*/ 152400 h 350616"/>
              <a:gd name="connsiteX1" fmla="*/ 39238 w 980440"/>
              <a:gd name="connsiteY1" fmla="*/ 185428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0440"/>
              <a:gd name="connsiteY0" fmla="*/ 152400 h 350616"/>
              <a:gd name="connsiteX1" fmla="*/ 56383 w 980440"/>
              <a:gd name="connsiteY1" fmla="*/ 175903 h 350616"/>
              <a:gd name="connsiteX2" fmla="*/ 119380 w 980440"/>
              <a:gd name="connsiteY2" fmla="*/ 228600 h 350616"/>
              <a:gd name="connsiteX3" fmla="*/ 172720 w 980440"/>
              <a:gd name="connsiteY3" fmla="*/ 111760 h 350616"/>
              <a:gd name="connsiteX4" fmla="*/ 231140 w 980440"/>
              <a:gd name="connsiteY4" fmla="*/ 281940 h 350616"/>
              <a:gd name="connsiteX5" fmla="*/ 297180 w 980440"/>
              <a:gd name="connsiteY5" fmla="*/ 43180 h 350616"/>
              <a:gd name="connsiteX6" fmla="*/ 342900 w 980440"/>
              <a:gd name="connsiteY6" fmla="*/ 347980 h 350616"/>
              <a:gd name="connsiteX7" fmla="*/ 416560 w 980440"/>
              <a:gd name="connsiteY7" fmla="*/ 0 h 350616"/>
              <a:gd name="connsiteX8" fmla="*/ 487680 w 980440"/>
              <a:gd name="connsiteY8" fmla="*/ 350520 h 350616"/>
              <a:gd name="connsiteX9" fmla="*/ 556260 w 980440"/>
              <a:gd name="connsiteY9" fmla="*/ 38100 h 350616"/>
              <a:gd name="connsiteX10" fmla="*/ 599440 w 980440"/>
              <a:gd name="connsiteY10" fmla="*/ 287020 h 350616"/>
              <a:gd name="connsiteX11" fmla="*/ 665480 w 980440"/>
              <a:gd name="connsiteY11" fmla="*/ 121920 h 350616"/>
              <a:gd name="connsiteX12" fmla="*/ 739140 w 980440"/>
              <a:gd name="connsiteY12" fmla="*/ 208280 h 350616"/>
              <a:gd name="connsiteX13" fmla="*/ 789940 w 980440"/>
              <a:gd name="connsiteY13" fmla="*/ 149860 h 350616"/>
              <a:gd name="connsiteX14" fmla="*/ 980440 w 980440"/>
              <a:gd name="connsiteY14" fmla="*/ 154940 h 350616"/>
              <a:gd name="connsiteX0" fmla="*/ 0 w 986155"/>
              <a:gd name="connsiteY0" fmla="*/ 156210 h 350616"/>
              <a:gd name="connsiteX1" fmla="*/ 62098 w 986155"/>
              <a:gd name="connsiteY1" fmla="*/ 175903 h 350616"/>
              <a:gd name="connsiteX2" fmla="*/ 125095 w 986155"/>
              <a:gd name="connsiteY2" fmla="*/ 228600 h 350616"/>
              <a:gd name="connsiteX3" fmla="*/ 178435 w 986155"/>
              <a:gd name="connsiteY3" fmla="*/ 111760 h 350616"/>
              <a:gd name="connsiteX4" fmla="*/ 236855 w 986155"/>
              <a:gd name="connsiteY4" fmla="*/ 281940 h 350616"/>
              <a:gd name="connsiteX5" fmla="*/ 302895 w 986155"/>
              <a:gd name="connsiteY5" fmla="*/ 43180 h 350616"/>
              <a:gd name="connsiteX6" fmla="*/ 348615 w 986155"/>
              <a:gd name="connsiteY6" fmla="*/ 347980 h 350616"/>
              <a:gd name="connsiteX7" fmla="*/ 422275 w 986155"/>
              <a:gd name="connsiteY7" fmla="*/ 0 h 350616"/>
              <a:gd name="connsiteX8" fmla="*/ 493395 w 986155"/>
              <a:gd name="connsiteY8" fmla="*/ 350520 h 350616"/>
              <a:gd name="connsiteX9" fmla="*/ 561975 w 986155"/>
              <a:gd name="connsiteY9" fmla="*/ 38100 h 350616"/>
              <a:gd name="connsiteX10" fmla="*/ 605155 w 986155"/>
              <a:gd name="connsiteY10" fmla="*/ 287020 h 350616"/>
              <a:gd name="connsiteX11" fmla="*/ 671195 w 986155"/>
              <a:gd name="connsiteY11" fmla="*/ 121920 h 350616"/>
              <a:gd name="connsiteX12" fmla="*/ 744855 w 986155"/>
              <a:gd name="connsiteY12" fmla="*/ 208280 h 350616"/>
              <a:gd name="connsiteX13" fmla="*/ 795655 w 986155"/>
              <a:gd name="connsiteY13" fmla="*/ 149860 h 350616"/>
              <a:gd name="connsiteX14" fmla="*/ 986155 w 986155"/>
              <a:gd name="connsiteY14" fmla="*/ 154940 h 350616"/>
              <a:gd name="connsiteX0" fmla="*/ 0 w 988060"/>
              <a:gd name="connsiteY0" fmla="*/ 163830 h 350616"/>
              <a:gd name="connsiteX1" fmla="*/ 64003 w 988060"/>
              <a:gd name="connsiteY1" fmla="*/ 175903 h 350616"/>
              <a:gd name="connsiteX2" fmla="*/ 127000 w 988060"/>
              <a:gd name="connsiteY2" fmla="*/ 228600 h 350616"/>
              <a:gd name="connsiteX3" fmla="*/ 180340 w 988060"/>
              <a:gd name="connsiteY3" fmla="*/ 111760 h 350616"/>
              <a:gd name="connsiteX4" fmla="*/ 238760 w 988060"/>
              <a:gd name="connsiteY4" fmla="*/ 281940 h 350616"/>
              <a:gd name="connsiteX5" fmla="*/ 304800 w 988060"/>
              <a:gd name="connsiteY5" fmla="*/ 43180 h 350616"/>
              <a:gd name="connsiteX6" fmla="*/ 350520 w 988060"/>
              <a:gd name="connsiteY6" fmla="*/ 347980 h 350616"/>
              <a:gd name="connsiteX7" fmla="*/ 424180 w 988060"/>
              <a:gd name="connsiteY7" fmla="*/ 0 h 350616"/>
              <a:gd name="connsiteX8" fmla="*/ 495300 w 988060"/>
              <a:gd name="connsiteY8" fmla="*/ 350520 h 350616"/>
              <a:gd name="connsiteX9" fmla="*/ 563880 w 988060"/>
              <a:gd name="connsiteY9" fmla="*/ 38100 h 350616"/>
              <a:gd name="connsiteX10" fmla="*/ 607060 w 988060"/>
              <a:gd name="connsiteY10" fmla="*/ 287020 h 350616"/>
              <a:gd name="connsiteX11" fmla="*/ 673100 w 988060"/>
              <a:gd name="connsiteY11" fmla="*/ 121920 h 350616"/>
              <a:gd name="connsiteX12" fmla="*/ 746760 w 988060"/>
              <a:gd name="connsiteY12" fmla="*/ 208280 h 350616"/>
              <a:gd name="connsiteX13" fmla="*/ 797560 w 988060"/>
              <a:gd name="connsiteY13" fmla="*/ 149860 h 350616"/>
              <a:gd name="connsiteX14" fmla="*/ 988060 w 988060"/>
              <a:gd name="connsiteY14" fmla="*/ 15494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63295"/>
              <a:gd name="connsiteY0" fmla="*/ 163830 h 350616"/>
              <a:gd name="connsiteX1" fmla="*/ 64003 w 963295"/>
              <a:gd name="connsiteY1" fmla="*/ 175903 h 350616"/>
              <a:gd name="connsiteX2" fmla="*/ 127000 w 963295"/>
              <a:gd name="connsiteY2" fmla="*/ 228600 h 350616"/>
              <a:gd name="connsiteX3" fmla="*/ 180340 w 963295"/>
              <a:gd name="connsiteY3" fmla="*/ 111760 h 350616"/>
              <a:gd name="connsiteX4" fmla="*/ 238760 w 963295"/>
              <a:gd name="connsiteY4" fmla="*/ 281940 h 350616"/>
              <a:gd name="connsiteX5" fmla="*/ 304800 w 963295"/>
              <a:gd name="connsiteY5" fmla="*/ 43180 h 350616"/>
              <a:gd name="connsiteX6" fmla="*/ 350520 w 963295"/>
              <a:gd name="connsiteY6" fmla="*/ 347980 h 350616"/>
              <a:gd name="connsiteX7" fmla="*/ 424180 w 963295"/>
              <a:gd name="connsiteY7" fmla="*/ 0 h 350616"/>
              <a:gd name="connsiteX8" fmla="*/ 495300 w 963295"/>
              <a:gd name="connsiteY8" fmla="*/ 350520 h 350616"/>
              <a:gd name="connsiteX9" fmla="*/ 563880 w 963295"/>
              <a:gd name="connsiteY9" fmla="*/ 38100 h 350616"/>
              <a:gd name="connsiteX10" fmla="*/ 607060 w 963295"/>
              <a:gd name="connsiteY10" fmla="*/ 287020 h 350616"/>
              <a:gd name="connsiteX11" fmla="*/ 673100 w 963295"/>
              <a:gd name="connsiteY11" fmla="*/ 121920 h 350616"/>
              <a:gd name="connsiteX12" fmla="*/ 746760 w 963295"/>
              <a:gd name="connsiteY12" fmla="*/ 208280 h 350616"/>
              <a:gd name="connsiteX13" fmla="*/ 797560 w 963295"/>
              <a:gd name="connsiteY13" fmla="*/ 149860 h 350616"/>
              <a:gd name="connsiteX14" fmla="*/ 963295 w 963295"/>
              <a:gd name="connsiteY14" fmla="*/ 147320 h 350616"/>
              <a:gd name="connsiteX0" fmla="*/ 0 w 932815"/>
              <a:gd name="connsiteY0" fmla="*/ 163830 h 350616"/>
              <a:gd name="connsiteX1" fmla="*/ 64003 w 932815"/>
              <a:gd name="connsiteY1" fmla="*/ 175903 h 350616"/>
              <a:gd name="connsiteX2" fmla="*/ 127000 w 932815"/>
              <a:gd name="connsiteY2" fmla="*/ 228600 h 350616"/>
              <a:gd name="connsiteX3" fmla="*/ 180340 w 932815"/>
              <a:gd name="connsiteY3" fmla="*/ 111760 h 350616"/>
              <a:gd name="connsiteX4" fmla="*/ 238760 w 932815"/>
              <a:gd name="connsiteY4" fmla="*/ 281940 h 350616"/>
              <a:gd name="connsiteX5" fmla="*/ 304800 w 932815"/>
              <a:gd name="connsiteY5" fmla="*/ 43180 h 350616"/>
              <a:gd name="connsiteX6" fmla="*/ 350520 w 932815"/>
              <a:gd name="connsiteY6" fmla="*/ 347980 h 350616"/>
              <a:gd name="connsiteX7" fmla="*/ 424180 w 932815"/>
              <a:gd name="connsiteY7" fmla="*/ 0 h 350616"/>
              <a:gd name="connsiteX8" fmla="*/ 495300 w 932815"/>
              <a:gd name="connsiteY8" fmla="*/ 350520 h 350616"/>
              <a:gd name="connsiteX9" fmla="*/ 563880 w 932815"/>
              <a:gd name="connsiteY9" fmla="*/ 38100 h 350616"/>
              <a:gd name="connsiteX10" fmla="*/ 607060 w 932815"/>
              <a:gd name="connsiteY10" fmla="*/ 287020 h 350616"/>
              <a:gd name="connsiteX11" fmla="*/ 673100 w 932815"/>
              <a:gd name="connsiteY11" fmla="*/ 121920 h 350616"/>
              <a:gd name="connsiteX12" fmla="*/ 746760 w 932815"/>
              <a:gd name="connsiteY12" fmla="*/ 208280 h 350616"/>
              <a:gd name="connsiteX13" fmla="*/ 797560 w 932815"/>
              <a:gd name="connsiteY13" fmla="*/ 149860 h 350616"/>
              <a:gd name="connsiteX14" fmla="*/ 932815 w 932815"/>
              <a:gd name="connsiteY14" fmla="*/ 14351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797560 w 944245"/>
              <a:gd name="connsiteY13" fmla="*/ 149860 h 350616"/>
              <a:gd name="connsiteX14" fmla="*/ 944245 w 944245"/>
              <a:gd name="connsiteY14" fmla="*/ 147320 h 350616"/>
              <a:gd name="connsiteX0" fmla="*/ 0 w 944245"/>
              <a:gd name="connsiteY0" fmla="*/ 163830 h 350616"/>
              <a:gd name="connsiteX1" fmla="*/ 64003 w 944245"/>
              <a:gd name="connsiteY1" fmla="*/ 175903 h 350616"/>
              <a:gd name="connsiteX2" fmla="*/ 127000 w 944245"/>
              <a:gd name="connsiteY2" fmla="*/ 228600 h 350616"/>
              <a:gd name="connsiteX3" fmla="*/ 180340 w 944245"/>
              <a:gd name="connsiteY3" fmla="*/ 111760 h 350616"/>
              <a:gd name="connsiteX4" fmla="*/ 238760 w 944245"/>
              <a:gd name="connsiteY4" fmla="*/ 281940 h 350616"/>
              <a:gd name="connsiteX5" fmla="*/ 304800 w 944245"/>
              <a:gd name="connsiteY5" fmla="*/ 43180 h 350616"/>
              <a:gd name="connsiteX6" fmla="*/ 350520 w 944245"/>
              <a:gd name="connsiteY6" fmla="*/ 347980 h 350616"/>
              <a:gd name="connsiteX7" fmla="*/ 424180 w 944245"/>
              <a:gd name="connsiteY7" fmla="*/ 0 h 350616"/>
              <a:gd name="connsiteX8" fmla="*/ 495300 w 944245"/>
              <a:gd name="connsiteY8" fmla="*/ 350520 h 350616"/>
              <a:gd name="connsiteX9" fmla="*/ 563880 w 944245"/>
              <a:gd name="connsiteY9" fmla="*/ 38100 h 350616"/>
              <a:gd name="connsiteX10" fmla="*/ 607060 w 944245"/>
              <a:gd name="connsiteY10" fmla="*/ 287020 h 350616"/>
              <a:gd name="connsiteX11" fmla="*/ 673100 w 944245"/>
              <a:gd name="connsiteY11" fmla="*/ 121920 h 350616"/>
              <a:gd name="connsiteX12" fmla="*/ 746760 w 944245"/>
              <a:gd name="connsiteY12" fmla="*/ 208280 h 350616"/>
              <a:gd name="connsiteX13" fmla="*/ 801370 w 944245"/>
              <a:gd name="connsiteY13" fmla="*/ 161290 h 350616"/>
              <a:gd name="connsiteX14" fmla="*/ 944245 w 944245"/>
              <a:gd name="connsiteY14" fmla="*/ 147320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1370 w 942340"/>
              <a:gd name="connsiteY13" fmla="*/ 16129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42340"/>
              <a:gd name="connsiteY0" fmla="*/ 163830 h 350616"/>
              <a:gd name="connsiteX1" fmla="*/ 64003 w 942340"/>
              <a:gd name="connsiteY1" fmla="*/ 175903 h 350616"/>
              <a:gd name="connsiteX2" fmla="*/ 127000 w 942340"/>
              <a:gd name="connsiteY2" fmla="*/ 228600 h 350616"/>
              <a:gd name="connsiteX3" fmla="*/ 180340 w 942340"/>
              <a:gd name="connsiteY3" fmla="*/ 111760 h 350616"/>
              <a:gd name="connsiteX4" fmla="*/ 238760 w 942340"/>
              <a:gd name="connsiteY4" fmla="*/ 281940 h 350616"/>
              <a:gd name="connsiteX5" fmla="*/ 304800 w 942340"/>
              <a:gd name="connsiteY5" fmla="*/ 43180 h 350616"/>
              <a:gd name="connsiteX6" fmla="*/ 350520 w 942340"/>
              <a:gd name="connsiteY6" fmla="*/ 347980 h 350616"/>
              <a:gd name="connsiteX7" fmla="*/ 424180 w 942340"/>
              <a:gd name="connsiteY7" fmla="*/ 0 h 350616"/>
              <a:gd name="connsiteX8" fmla="*/ 495300 w 942340"/>
              <a:gd name="connsiteY8" fmla="*/ 350520 h 350616"/>
              <a:gd name="connsiteX9" fmla="*/ 563880 w 942340"/>
              <a:gd name="connsiteY9" fmla="*/ 38100 h 350616"/>
              <a:gd name="connsiteX10" fmla="*/ 607060 w 942340"/>
              <a:gd name="connsiteY10" fmla="*/ 287020 h 350616"/>
              <a:gd name="connsiteX11" fmla="*/ 673100 w 942340"/>
              <a:gd name="connsiteY11" fmla="*/ 121920 h 350616"/>
              <a:gd name="connsiteX12" fmla="*/ 746760 w 942340"/>
              <a:gd name="connsiteY12" fmla="*/ 208280 h 350616"/>
              <a:gd name="connsiteX13" fmla="*/ 805180 w 942340"/>
              <a:gd name="connsiteY13" fmla="*/ 168910 h 350616"/>
              <a:gd name="connsiteX14" fmla="*/ 942340 w 942340"/>
              <a:gd name="connsiteY14" fmla="*/ 164465 h 350616"/>
              <a:gd name="connsiteX0" fmla="*/ 0 w 951865"/>
              <a:gd name="connsiteY0" fmla="*/ 167640 h 350616"/>
              <a:gd name="connsiteX1" fmla="*/ 73528 w 951865"/>
              <a:gd name="connsiteY1" fmla="*/ 175903 h 350616"/>
              <a:gd name="connsiteX2" fmla="*/ 136525 w 951865"/>
              <a:gd name="connsiteY2" fmla="*/ 228600 h 350616"/>
              <a:gd name="connsiteX3" fmla="*/ 189865 w 951865"/>
              <a:gd name="connsiteY3" fmla="*/ 111760 h 350616"/>
              <a:gd name="connsiteX4" fmla="*/ 248285 w 951865"/>
              <a:gd name="connsiteY4" fmla="*/ 281940 h 350616"/>
              <a:gd name="connsiteX5" fmla="*/ 314325 w 951865"/>
              <a:gd name="connsiteY5" fmla="*/ 43180 h 350616"/>
              <a:gd name="connsiteX6" fmla="*/ 360045 w 951865"/>
              <a:gd name="connsiteY6" fmla="*/ 347980 h 350616"/>
              <a:gd name="connsiteX7" fmla="*/ 433705 w 951865"/>
              <a:gd name="connsiteY7" fmla="*/ 0 h 350616"/>
              <a:gd name="connsiteX8" fmla="*/ 504825 w 951865"/>
              <a:gd name="connsiteY8" fmla="*/ 350520 h 350616"/>
              <a:gd name="connsiteX9" fmla="*/ 573405 w 951865"/>
              <a:gd name="connsiteY9" fmla="*/ 38100 h 350616"/>
              <a:gd name="connsiteX10" fmla="*/ 616585 w 951865"/>
              <a:gd name="connsiteY10" fmla="*/ 287020 h 350616"/>
              <a:gd name="connsiteX11" fmla="*/ 682625 w 951865"/>
              <a:gd name="connsiteY11" fmla="*/ 121920 h 350616"/>
              <a:gd name="connsiteX12" fmla="*/ 756285 w 951865"/>
              <a:gd name="connsiteY12" fmla="*/ 208280 h 350616"/>
              <a:gd name="connsiteX13" fmla="*/ 814705 w 951865"/>
              <a:gd name="connsiteY13" fmla="*/ 168910 h 350616"/>
              <a:gd name="connsiteX14" fmla="*/ 951865 w 951865"/>
              <a:gd name="connsiteY14" fmla="*/ 164465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14705 w 986699"/>
              <a:gd name="connsiteY13" fmla="*/ 16891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201 w 986699"/>
              <a:gd name="connsiteY13" fmla="*/ 168770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50990 w 986699"/>
              <a:gd name="connsiteY13" fmla="*/ 171815 h 350616"/>
              <a:gd name="connsiteX14" fmla="*/ 986699 w 986699"/>
              <a:gd name="connsiteY14" fmla="*/ 185513 h 350616"/>
              <a:gd name="connsiteX0" fmla="*/ 0 w 986699"/>
              <a:gd name="connsiteY0" fmla="*/ 167640 h 350616"/>
              <a:gd name="connsiteX1" fmla="*/ 73528 w 986699"/>
              <a:gd name="connsiteY1" fmla="*/ 175903 h 350616"/>
              <a:gd name="connsiteX2" fmla="*/ 136525 w 986699"/>
              <a:gd name="connsiteY2" fmla="*/ 228600 h 350616"/>
              <a:gd name="connsiteX3" fmla="*/ 189865 w 986699"/>
              <a:gd name="connsiteY3" fmla="*/ 111760 h 350616"/>
              <a:gd name="connsiteX4" fmla="*/ 248285 w 986699"/>
              <a:gd name="connsiteY4" fmla="*/ 281940 h 350616"/>
              <a:gd name="connsiteX5" fmla="*/ 314325 w 986699"/>
              <a:gd name="connsiteY5" fmla="*/ 43180 h 350616"/>
              <a:gd name="connsiteX6" fmla="*/ 360045 w 986699"/>
              <a:gd name="connsiteY6" fmla="*/ 347980 h 350616"/>
              <a:gd name="connsiteX7" fmla="*/ 433705 w 986699"/>
              <a:gd name="connsiteY7" fmla="*/ 0 h 350616"/>
              <a:gd name="connsiteX8" fmla="*/ 504825 w 986699"/>
              <a:gd name="connsiteY8" fmla="*/ 350520 h 350616"/>
              <a:gd name="connsiteX9" fmla="*/ 573405 w 986699"/>
              <a:gd name="connsiteY9" fmla="*/ 38100 h 350616"/>
              <a:gd name="connsiteX10" fmla="*/ 616585 w 986699"/>
              <a:gd name="connsiteY10" fmla="*/ 287020 h 350616"/>
              <a:gd name="connsiteX11" fmla="*/ 682625 w 986699"/>
              <a:gd name="connsiteY11" fmla="*/ 121920 h 350616"/>
              <a:gd name="connsiteX12" fmla="*/ 756285 w 986699"/>
              <a:gd name="connsiteY12" fmla="*/ 208280 h 350616"/>
              <a:gd name="connsiteX13" fmla="*/ 835199 w 986699"/>
              <a:gd name="connsiteY13" fmla="*/ 168769 h 350616"/>
              <a:gd name="connsiteX14" fmla="*/ 986699 w 986699"/>
              <a:gd name="connsiteY14" fmla="*/ 185513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35199 w 959900"/>
              <a:gd name="connsiteY13" fmla="*/ 168769 h 350616"/>
              <a:gd name="connsiteX14" fmla="*/ 959900 w 959900"/>
              <a:gd name="connsiteY14" fmla="*/ 186486 h 350616"/>
              <a:gd name="connsiteX0" fmla="*/ 0 w 959900"/>
              <a:gd name="connsiteY0" fmla="*/ 167640 h 350616"/>
              <a:gd name="connsiteX1" fmla="*/ 73528 w 959900"/>
              <a:gd name="connsiteY1" fmla="*/ 175903 h 350616"/>
              <a:gd name="connsiteX2" fmla="*/ 136525 w 959900"/>
              <a:gd name="connsiteY2" fmla="*/ 228600 h 350616"/>
              <a:gd name="connsiteX3" fmla="*/ 189865 w 959900"/>
              <a:gd name="connsiteY3" fmla="*/ 111760 h 350616"/>
              <a:gd name="connsiteX4" fmla="*/ 248285 w 959900"/>
              <a:gd name="connsiteY4" fmla="*/ 281940 h 350616"/>
              <a:gd name="connsiteX5" fmla="*/ 314325 w 959900"/>
              <a:gd name="connsiteY5" fmla="*/ 43180 h 350616"/>
              <a:gd name="connsiteX6" fmla="*/ 360045 w 959900"/>
              <a:gd name="connsiteY6" fmla="*/ 347980 h 350616"/>
              <a:gd name="connsiteX7" fmla="*/ 433705 w 959900"/>
              <a:gd name="connsiteY7" fmla="*/ 0 h 350616"/>
              <a:gd name="connsiteX8" fmla="*/ 504825 w 959900"/>
              <a:gd name="connsiteY8" fmla="*/ 350520 h 350616"/>
              <a:gd name="connsiteX9" fmla="*/ 573405 w 959900"/>
              <a:gd name="connsiteY9" fmla="*/ 38100 h 350616"/>
              <a:gd name="connsiteX10" fmla="*/ 616585 w 959900"/>
              <a:gd name="connsiteY10" fmla="*/ 287020 h 350616"/>
              <a:gd name="connsiteX11" fmla="*/ 682625 w 959900"/>
              <a:gd name="connsiteY11" fmla="*/ 121920 h 350616"/>
              <a:gd name="connsiteX12" fmla="*/ 756285 w 959900"/>
              <a:gd name="connsiteY12" fmla="*/ 208280 h 350616"/>
              <a:gd name="connsiteX13" fmla="*/ 807568 w 959900"/>
              <a:gd name="connsiteY13" fmla="*/ 163440 h 350616"/>
              <a:gd name="connsiteX14" fmla="*/ 959900 w 959900"/>
              <a:gd name="connsiteY14" fmla="*/ 186486 h 35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9900" h="350616">
                <a:moveTo>
                  <a:pt x="0" y="167640"/>
                </a:moveTo>
                <a:cubicBezTo>
                  <a:pt x="6540" y="173145"/>
                  <a:pt x="53631" y="163203"/>
                  <a:pt x="73528" y="175903"/>
                </a:cubicBezTo>
                <a:cubicBezTo>
                  <a:pt x="93425" y="188603"/>
                  <a:pt x="117135" y="239291"/>
                  <a:pt x="136525" y="228600"/>
                </a:cubicBezTo>
                <a:cubicBezTo>
                  <a:pt x="155915" y="217909"/>
                  <a:pt x="171238" y="102870"/>
                  <a:pt x="189865" y="111760"/>
                </a:cubicBezTo>
                <a:cubicBezTo>
                  <a:pt x="208492" y="120650"/>
                  <a:pt x="227542" y="293370"/>
                  <a:pt x="248285" y="281940"/>
                </a:cubicBezTo>
                <a:cubicBezTo>
                  <a:pt x="269028" y="270510"/>
                  <a:pt x="295698" y="32173"/>
                  <a:pt x="314325" y="43180"/>
                </a:cubicBezTo>
                <a:cubicBezTo>
                  <a:pt x="332952" y="54187"/>
                  <a:pt x="340148" y="355177"/>
                  <a:pt x="360045" y="347980"/>
                </a:cubicBezTo>
                <a:cubicBezTo>
                  <a:pt x="379942" y="340783"/>
                  <a:pt x="409575" y="-423"/>
                  <a:pt x="433705" y="0"/>
                </a:cubicBezTo>
                <a:cubicBezTo>
                  <a:pt x="457835" y="423"/>
                  <a:pt x="481542" y="344170"/>
                  <a:pt x="504825" y="350520"/>
                </a:cubicBezTo>
                <a:cubicBezTo>
                  <a:pt x="528108" y="356870"/>
                  <a:pt x="554778" y="48683"/>
                  <a:pt x="573405" y="38100"/>
                </a:cubicBezTo>
                <a:cubicBezTo>
                  <a:pt x="592032" y="27517"/>
                  <a:pt x="598382" y="273050"/>
                  <a:pt x="616585" y="287020"/>
                </a:cubicBezTo>
                <a:cubicBezTo>
                  <a:pt x="634788" y="300990"/>
                  <a:pt x="659342" y="135043"/>
                  <a:pt x="682625" y="121920"/>
                </a:cubicBezTo>
                <a:cubicBezTo>
                  <a:pt x="705908" y="108797"/>
                  <a:pt x="735461" y="201360"/>
                  <a:pt x="756285" y="208280"/>
                </a:cubicBezTo>
                <a:cubicBezTo>
                  <a:pt x="777109" y="215200"/>
                  <a:pt x="767351" y="172330"/>
                  <a:pt x="807568" y="163440"/>
                </a:cubicBezTo>
                <a:cubicBezTo>
                  <a:pt x="877566" y="172727"/>
                  <a:pt x="882853" y="187121"/>
                  <a:pt x="959900" y="186486"/>
                </a:cubicBezTo>
              </a:path>
            </a:pathLst>
          </a:custGeom>
          <a:noFill/>
          <a:ln w="19050">
            <a:solidFill>
              <a:srgbClr val="FFC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/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2DB8D8C-9691-D36B-3720-748657F6E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8951">
                <a:off x="5366142" y="3782524"/>
                <a:ext cx="486150" cy="32878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9678FE-8CB3-993C-FA01-3712CEA4084D}"/>
              </a:ext>
            </a:extLst>
          </p:cNvPr>
          <p:cNvCxnSpPr>
            <a:cxnSpLocks/>
            <a:stCxn id="27" idx="7"/>
            <a:endCxn id="79" idx="1"/>
          </p:cNvCxnSpPr>
          <p:nvPr/>
        </p:nvCxnSpPr>
        <p:spPr>
          <a:xfrm flipV="1">
            <a:off x="5861559" y="4203074"/>
            <a:ext cx="402852" cy="32485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6DA68D-B707-EF83-DC94-6D21B42DBC3D}"/>
              </a:ext>
            </a:extLst>
          </p:cNvPr>
          <p:cNvSpPr/>
          <p:nvPr/>
        </p:nvSpPr>
        <p:spPr>
          <a:xfrm>
            <a:off x="6277206" y="3354300"/>
            <a:ext cx="1050346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electrón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20A19B-CC23-60E2-1DFF-BF2CF4A327DD}"/>
              </a:ext>
            </a:extLst>
          </p:cNvPr>
          <p:cNvCxnSpPr>
            <a:cxnSpLocks/>
            <a:stCxn id="75" idx="5"/>
            <a:endCxn id="6" idx="1"/>
          </p:cNvCxnSpPr>
          <p:nvPr/>
        </p:nvCxnSpPr>
        <p:spPr>
          <a:xfrm>
            <a:off x="5856660" y="3241870"/>
            <a:ext cx="420546" cy="28334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8DA1533F-7BE5-73B3-4002-22E7472674D9}"/>
              </a:ext>
            </a:extLst>
          </p:cNvPr>
          <p:cNvSpPr/>
          <p:nvPr/>
        </p:nvSpPr>
        <p:spPr>
          <a:xfrm>
            <a:off x="6264411" y="4032161"/>
            <a:ext cx="1045447" cy="34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000" b="0" i="0" dirty="0">
                <a:solidFill>
                  <a:srgbClr val="FF0000"/>
                </a:solidFill>
                <a:latin typeface="+mj-lt"/>
                <a:cs typeface="Biome" panose="020B0502040204020203" pitchFamily="34" charset="0"/>
              </a:rPr>
              <a:t>agujero</a:t>
            </a:r>
            <a:endParaRPr lang="en-US" sz="20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721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524E5-644B-4B12-A865-CF8E379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316722"/>
            <a:ext cx="9754445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3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5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EE046FF-8B00-F133-131E-BE4645D30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" b="602"/>
          <a:stretch/>
        </p:blipFill>
        <p:spPr>
          <a:xfrm>
            <a:off x="3375071" y="922019"/>
            <a:ext cx="5014395" cy="502539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F3D1B56-F6B4-0183-2AE2-F526CD1B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537" r="396" b="-1"/>
          <a:stretch/>
        </p:blipFill>
        <p:spPr>
          <a:xfrm>
            <a:off x="3363627" y="910589"/>
            <a:ext cx="5043774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C2AF2761-88E7-82B4-4BA1-5AE651014024}"/>
              </a:ext>
            </a:extLst>
          </p:cNvPr>
          <p:cNvSpPr/>
          <p:nvPr/>
        </p:nvSpPr>
        <p:spPr>
          <a:xfrm>
            <a:off x="1817649" y="910590"/>
            <a:ext cx="8129239" cy="503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AA922-880B-4EB2-E7F5-FAEF091A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"/>
          <a:stretch/>
        </p:blipFill>
        <p:spPr>
          <a:xfrm>
            <a:off x="3366103" y="910589"/>
            <a:ext cx="5053068" cy="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1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BBC231-8857-5AC9-1FFE-6D8A9BD080B2}"/>
              </a:ext>
            </a:extLst>
          </p:cNvPr>
          <p:cNvSpPr/>
          <p:nvPr/>
        </p:nvSpPr>
        <p:spPr>
          <a:xfrm>
            <a:off x="1080468" y="173963"/>
            <a:ext cx="10294973" cy="637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00EE-BF2E-FE3F-FA8C-59308DB3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6" t="15355" r="20427"/>
          <a:stretch/>
        </p:blipFill>
        <p:spPr>
          <a:xfrm>
            <a:off x="2732048" y="669074"/>
            <a:ext cx="6991815" cy="4835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/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B705F5-331E-9BA9-2990-302D04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82" y="198506"/>
                <a:ext cx="1050346" cy="341826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C395D7-FC09-9441-9ED8-7657718A6A61}"/>
              </a:ext>
            </a:extLst>
          </p:cNvPr>
          <p:cNvSpPr/>
          <p:nvPr/>
        </p:nvSpPr>
        <p:spPr>
          <a:xfrm>
            <a:off x="2732048" y="5342164"/>
            <a:ext cx="2601952" cy="121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 tipo p</a:t>
            </a:r>
            <a:endParaRPr lang="en-US" sz="32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EC815-14B6-EBBA-7EFE-E1DD82304291}"/>
              </a:ext>
            </a:extLst>
          </p:cNvPr>
          <p:cNvSpPr/>
          <p:nvPr/>
        </p:nvSpPr>
        <p:spPr>
          <a:xfrm>
            <a:off x="7121911" y="5342164"/>
            <a:ext cx="2601952" cy="1210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 tipo n</a:t>
            </a:r>
            <a:endParaRPr lang="en-US" sz="32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E4EB6-64E6-7BEB-729F-97DFAA83C15E}"/>
              </a:ext>
            </a:extLst>
          </p:cNvPr>
          <p:cNvSpPr/>
          <p:nvPr/>
        </p:nvSpPr>
        <p:spPr>
          <a:xfrm>
            <a:off x="5070090" y="5342164"/>
            <a:ext cx="2315732" cy="1210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rgbClr val="FF000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Región de agotamiento</a:t>
            </a:r>
            <a:endParaRPr lang="en-US" sz="3200" dirty="0">
              <a:solidFill>
                <a:srgbClr val="FF000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577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123438" y="567747"/>
            <a:ext cx="7990844" cy="4951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9D003E-8934-6D0A-5CAA-1A0765DE1C76}"/>
              </a:ext>
            </a:extLst>
          </p:cNvPr>
          <p:cNvGrpSpPr/>
          <p:nvPr/>
        </p:nvGrpSpPr>
        <p:grpSpPr>
          <a:xfrm>
            <a:off x="3388465" y="1032510"/>
            <a:ext cx="5415070" cy="4109793"/>
            <a:chOff x="2732048" y="198506"/>
            <a:chExt cx="6991815" cy="53064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C5151A-1B30-44D8-5D54-7ACD3858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6" t="15355" r="20427"/>
            <a:stretch/>
          </p:blipFill>
          <p:spPr>
            <a:xfrm>
              <a:off x="2732048" y="669074"/>
              <a:ext cx="6991815" cy="48359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/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𝐸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576422C-1DD4-73B7-F947-19AC336AA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82" y="198506"/>
                  <a:ext cx="1050346" cy="341826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B7EF29-496F-9A17-B257-DA829E852E5C}"/>
              </a:ext>
            </a:extLst>
          </p:cNvPr>
          <p:cNvGrpSpPr/>
          <p:nvPr/>
        </p:nvGrpSpPr>
        <p:grpSpPr>
          <a:xfrm>
            <a:off x="2203742" y="2963329"/>
            <a:ext cx="935355" cy="1676400"/>
            <a:chOff x="1747747" y="2491588"/>
            <a:chExt cx="1173480" cy="16764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5BDB6-28B0-DA95-5FF7-5D1CFE88EFE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4915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31904A-D521-8670-C6F7-7CB14476EA40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73149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F5ACA8-5FC5-DC53-7BD9-08803A393464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295656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3F06964-42BD-11C4-58B8-1D31D4A666BD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21131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43BA43-E0AE-B113-4629-ACAF166392B9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43638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D77A9B9-DCE3-4EE9-973B-675966B4675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67629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B4EC0-E35D-A805-B293-BE0BA9497588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3942917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A15320-D4CE-9896-FB75-B2EEC1418366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1747747" y="4167988"/>
              <a:ext cx="1173480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806946"/>
            <a:ext cx="7178040" cy="1170444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5866E49F-FAD0-9BED-BEA8-82B792B3BE4A}"/>
              </a:ext>
            </a:extLst>
          </p:cNvPr>
          <p:cNvSpPr/>
          <p:nvPr/>
        </p:nvSpPr>
        <p:spPr>
          <a:xfrm>
            <a:off x="4933248" y="4262931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D2B3CF-67AC-F497-DDE7-2C9B300DEC5D}"/>
              </a:ext>
            </a:extLst>
          </p:cNvPr>
          <p:cNvSpPr/>
          <p:nvPr/>
        </p:nvSpPr>
        <p:spPr>
          <a:xfrm>
            <a:off x="5212140" y="35740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F56FD7-189D-0105-9CAA-45A7ABB32B4F}"/>
              </a:ext>
            </a:extLst>
          </p:cNvPr>
          <p:cNvSpPr/>
          <p:nvPr/>
        </p:nvSpPr>
        <p:spPr>
          <a:xfrm>
            <a:off x="4852476" y="2285257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3EE0D6-FF1F-361A-F633-BEB1EE32D06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014020" y="2364957"/>
            <a:ext cx="2113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>
            <a:extLst>
              <a:ext uri="{FF2B5EF4-FFF2-40B4-BE49-F238E27FC236}">
                <a16:creationId xmlns:a16="http://schemas.microsoft.com/office/drawing/2014/main" id="{129AB110-B5B6-DE5C-BEAD-F1BB90070E17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373684" y="3653790"/>
            <a:ext cx="169767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Straight Arrow Connector 5126">
            <a:extLst>
              <a:ext uri="{FF2B5EF4-FFF2-40B4-BE49-F238E27FC236}">
                <a16:creationId xmlns:a16="http://schemas.microsoft.com/office/drawing/2014/main" id="{F9B39B6B-0ADC-7EA6-F70A-B2B04FD9DDC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5094792" y="4342631"/>
            <a:ext cx="175304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Oval 5130">
            <a:extLst>
              <a:ext uri="{FF2B5EF4-FFF2-40B4-BE49-F238E27FC236}">
                <a16:creationId xmlns:a16="http://schemas.microsoft.com/office/drawing/2014/main" id="{BA5CB7C6-D6AB-A4CB-97DC-175150C14EC9}"/>
              </a:ext>
            </a:extLst>
          </p:cNvPr>
          <p:cNvSpPr/>
          <p:nvPr/>
        </p:nvSpPr>
        <p:spPr>
          <a:xfrm>
            <a:off x="7315260" y="28424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2" name="Oval 5131">
            <a:extLst>
              <a:ext uri="{FF2B5EF4-FFF2-40B4-BE49-F238E27FC236}">
                <a16:creationId xmlns:a16="http://schemas.microsoft.com/office/drawing/2014/main" id="{7E4B2DB9-2B1D-093C-C7C4-AE3ABDDAFB56}"/>
              </a:ext>
            </a:extLst>
          </p:cNvPr>
          <p:cNvSpPr/>
          <p:nvPr/>
        </p:nvSpPr>
        <p:spPr>
          <a:xfrm>
            <a:off x="7334116" y="466112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Oval 5132">
            <a:extLst>
              <a:ext uri="{FF2B5EF4-FFF2-40B4-BE49-F238E27FC236}">
                <a16:creationId xmlns:a16="http://schemas.microsoft.com/office/drawing/2014/main" id="{00CC6D37-B5E2-9A7D-E786-CA5B8F7C4292}"/>
              </a:ext>
            </a:extLst>
          </p:cNvPr>
          <p:cNvSpPr/>
          <p:nvPr/>
        </p:nvSpPr>
        <p:spPr>
          <a:xfrm>
            <a:off x="7315260" y="2093078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089743BB-5DB8-EBCA-12AE-A2B4A12CB72D}"/>
              </a:ext>
            </a:extLst>
          </p:cNvPr>
          <p:cNvCxnSpPr>
            <a:cxnSpLocks/>
            <a:endCxn id="5133" idx="2"/>
          </p:cNvCxnSpPr>
          <p:nvPr/>
        </p:nvCxnSpPr>
        <p:spPr>
          <a:xfrm>
            <a:off x="4653280" y="2172778"/>
            <a:ext cx="266198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Arrow Connector 5136">
            <a:extLst>
              <a:ext uri="{FF2B5EF4-FFF2-40B4-BE49-F238E27FC236}">
                <a16:creationId xmlns:a16="http://schemas.microsoft.com/office/drawing/2014/main" id="{27D8BF3E-DCE7-D816-47DF-94673FC27D2B}"/>
              </a:ext>
            </a:extLst>
          </p:cNvPr>
          <p:cNvCxnSpPr>
            <a:cxnSpLocks/>
            <a:endCxn id="5131" idx="2"/>
          </p:cNvCxnSpPr>
          <p:nvPr/>
        </p:nvCxnSpPr>
        <p:spPr>
          <a:xfrm>
            <a:off x="5212140" y="2922189"/>
            <a:ext cx="2103120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1" name="Straight Arrow Connector 5140">
            <a:extLst>
              <a:ext uri="{FF2B5EF4-FFF2-40B4-BE49-F238E27FC236}">
                <a16:creationId xmlns:a16="http://schemas.microsoft.com/office/drawing/2014/main" id="{08BD10E7-4343-0B84-5224-1EB23D9CC373}"/>
              </a:ext>
            </a:extLst>
          </p:cNvPr>
          <p:cNvCxnSpPr>
            <a:cxnSpLocks/>
            <a:endCxn id="5132" idx="2"/>
          </p:cNvCxnSpPr>
          <p:nvPr/>
        </p:nvCxnSpPr>
        <p:spPr>
          <a:xfrm>
            <a:off x="5292912" y="4740829"/>
            <a:ext cx="2041204" cy="0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Oval 5143">
            <a:extLst>
              <a:ext uri="{FF2B5EF4-FFF2-40B4-BE49-F238E27FC236}">
                <a16:creationId xmlns:a16="http://schemas.microsoft.com/office/drawing/2014/main" id="{55AF6BC9-F6CD-3D7F-E88C-255F72614F8C}"/>
              </a:ext>
            </a:extLst>
          </p:cNvPr>
          <p:cNvSpPr/>
          <p:nvPr/>
        </p:nvSpPr>
        <p:spPr>
          <a:xfrm>
            <a:off x="9013391" y="1897690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F8BF79FF-1AAB-6EF3-430B-00EC28671E04}"/>
              </a:ext>
            </a:extLst>
          </p:cNvPr>
          <p:cNvSpPr/>
          <p:nvPr/>
        </p:nvSpPr>
        <p:spPr>
          <a:xfrm>
            <a:off x="9627108" y="1581199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49F24FAC-01A0-CE80-B5C3-E16223106FA3}"/>
              </a:ext>
            </a:extLst>
          </p:cNvPr>
          <p:cNvSpPr/>
          <p:nvPr/>
        </p:nvSpPr>
        <p:spPr>
          <a:xfrm>
            <a:off x="9627108" y="1021603"/>
            <a:ext cx="161544" cy="1593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60768CA0-9FD8-71FF-2D3D-CA7CA53EA75A}"/>
              </a:ext>
            </a:extLst>
          </p:cNvPr>
          <p:cNvSpPr/>
          <p:nvPr/>
        </p:nvSpPr>
        <p:spPr>
          <a:xfrm>
            <a:off x="3040896" y="189768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60F1FFD6-506F-830E-E12E-E6CCF446298F}"/>
              </a:ext>
            </a:extLst>
          </p:cNvPr>
          <p:cNvSpPr/>
          <p:nvPr/>
        </p:nvSpPr>
        <p:spPr>
          <a:xfrm>
            <a:off x="2449068" y="1587933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C7B712E2-F257-F3EA-A91B-CE6AD7C478A0}"/>
              </a:ext>
            </a:extLst>
          </p:cNvPr>
          <p:cNvSpPr/>
          <p:nvPr/>
        </p:nvSpPr>
        <p:spPr>
          <a:xfrm>
            <a:off x="2449068" y="1011349"/>
            <a:ext cx="161544" cy="159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/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h</m:t>
                      </m:r>
                      <m:r>
                        <a:rPr lang="es-CL" sz="3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𝜈</m:t>
                      </m:r>
                    </m:oMath>
                  </m:oMathPara>
                </a14:m>
                <a:endParaRPr lang="en-US" sz="3200" dirty="0">
                  <a:solidFill>
                    <a:srgbClr val="FFC000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698DB035-8819-54A3-CF22-738617FD5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679" y="2346829"/>
                <a:ext cx="813479" cy="414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1E2E-58DA-CE63-4E9F-08158ABC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0" t="19590" r="20375"/>
          <a:stretch/>
        </p:blipFill>
        <p:spPr>
          <a:xfrm>
            <a:off x="3353414" y="1396959"/>
            <a:ext cx="5506955" cy="384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</a:t>
                </a:r>
                <a:r>
                  <a:rPr lang="es-CL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aumenta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7449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800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7A8D67-C9E0-CEC6-9AC6-70B3CA5D89C0}"/>
              </a:ext>
            </a:extLst>
          </p:cNvPr>
          <p:cNvSpPr/>
          <p:nvPr/>
        </p:nvSpPr>
        <p:spPr>
          <a:xfrm>
            <a:off x="2239330" y="260332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75D1F7-70BA-CA20-A331-E6449EFEA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4" t="21188" r="22876"/>
          <a:stretch/>
        </p:blipFill>
        <p:spPr>
          <a:xfrm>
            <a:off x="3263449" y="1469797"/>
            <a:ext cx="5660886" cy="3762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/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CL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𝐸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disminuye</a:t>
                </a:r>
                <a:endParaRPr lang="es-CL" sz="32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576422C-1DD4-73B7-F947-19AC336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7" y="1046146"/>
                <a:ext cx="2682226" cy="422232"/>
              </a:xfrm>
              <a:prstGeom prst="rect">
                <a:avLst/>
              </a:prstGeom>
              <a:blipFill>
                <a:blip r:embed="rId3"/>
                <a:stretch>
                  <a:fillRect t="-37681" b="-6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C8F16-DA48-F207-82AB-7722A1E835EB}"/>
              </a:ext>
            </a:extLst>
          </p:cNvPr>
          <p:cNvGrpSpPr/>
          <p:nvPr/>
        </p:nvGrpSpPr>
        <p:grpSpPr>
          <a:xfrm>
            <a:off x="2529840" y="537210"/>
            <a:ext cx="7178040" cy="1997646"/>
            <a:chOff x="2529840" y="605790"/>
            <a:chExt cx="7178040" cy="13716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30C397-F14F-1FEE-879B-4A26725DA7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3535" y="1977390"/>
              <a:ext cx="90434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7ECEEF-9FB0-560C-C9AA-9FA57B841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1977390"/>
              <a:ext cx="8586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A8B91A-D9F1-53BD-EC24-11F4606A8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840" y="605790"/>
              <a:ext cx="71780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00EC7C-9E34-8339-D500-873F86F7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667E36-2D60-A1D5-D790-40B398465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40" y="605790"/>
              <a:ext cx="0" cy="1371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AE4DB0-D824-2631-15B9-95DBD0882126}"/>
              </a:ext>
            </a:extLst>
          </p:cNvPr>
          <p:cNvGrpSpPr/>
          <p:nvPr/>
        </p:nvGrpSpPr>
        <p:grpSpPr>
          <a:xfrm>
            <a:off x="6004286" y="260332"/>
            <a:ext cx="183428" cy="584294"/>
            <a:chOff x="4025590" y="426720"/>
            <a:chExt cx="221519" cy="83054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94005E-9931-90FF-441C-01BDF2C3E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590" y="426720"/>
              <a:ext cx="0" cy="830542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2DA8B8-DF4D-5C1B-FCF9-4F01D5ECA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109" y="541357"/>
              <a:ext cx="0" cy="531177"/>
            </a:xfrm>
            <a:prstGeom prst="line">
              <a:avLst/>
            </a:prstGeom>
            <a:ln w="793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/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E5E6A0-A825-4808-6AA2-15F74367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5" y="79582"/>
                <a:ext cx="647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/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7AD4F3-9362-BFD0-E026-B2A757FF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491" y="92777"/>
                <a:ext cx="647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909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EAD17-985C-B76C-7B69-DAE4021D5F5D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AE25-7D29-96C7-D2D6-94C0A4AB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 r="794" b="1"/>
          <a:stretch/>
        </p:blipFill>
        <p:spPr>
          <a:xfrm>
            <a:off x="3127702" y="982607"/>
            <a:ext cx="5936596" cy="48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42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702BE8-DE44-0EDE-5C52-809E2188D082}"/>
              </a:ext>
            </a:extLst>
          </p:cNvPr>
          <p:cNvSpPr/>
          <p:nvPr/>
        </p:nvSpPr>
        <p:spPr>
          <a:xfrm>
            <a:off x="2317028" y="982607"/>
            <a:ext cx="7896768" cy="489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62478-6D8F-65E0-220E-D4DCF7B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23" y="982607"/>
            <a:ext cx="6637578" cy="489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45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93A8C-EB1A-A715-A7A1-908F01F31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597" r="8434" b="7282"/>
          <a:stretch/>
        </p:blipFill>
        <p:spPr>
          <a:xfrm>
            <a:off x="1041818" y="1323541"/>
            <a:ext cx="4673850" cy="2944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5E2C-3D69-C4F9-557D-8BA8CBB2648F}"/>
              </a:ext>
            </a:extLst>
          </p:cNvPr>
          <p:cNvSpPr/>
          <p:nvPr/>
        </p:nvSpPr>
        <p:spPr>
          <a:xfrm>
            <a:off x="4514748" y="1323541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EE49A-0E52-431B-B296-5B183E406512}"/>
              </a:ext>
            </a:extLst>
          </p:cNvPr>
          <p:cNvSpPr/>
          <p:nvPr/>
        </p:nvSpPr>
        <p:spPr>
          <a:xfrm>
            <a:off x="5035743" y="3105493"/>
            <a:ext cx="385451" cy="249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/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corriente,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𝐽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𝐴</m:t>
                    </m:r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CBFB0D-DEA1-EDE6-56B8-52671EC3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54963" y="2610934"/>
                <a:ext cx="2910319" cy="313792"/>
              </a:xfrm>
              <a:prstGeom prst="rect">
                <a:avLst/>
              </a:prstGeom>
              <a:blipFill>
                <a:blip r:embed="rId3"/>
                <a:stretch>
                  <a:fillRect l="-5769" r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/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46F1-BA46-CAB6-59D9-6F25399DC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312671"/>
                <a:ext cx="549723" cy="313792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/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CFF86E-2FD5-FF77-8E32-998120473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8" y="4390983"/>
                <a:ext cx="4673850" cy="313792"/>
              </a:xfrm>
              <a:prstGeom prst="rect">
                <a:avLst/>
              </a:prstGeom>
              <a:blipFill>
                <a:blip r:embed="rId5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/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E30AB-B0DB-E81A-4E59-658439CEC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8" y="1572713"/>
                <a:ext cx="549723" cy="313792"/>
              </a:xfrm>
              <a:prstGeom prst="rect">
                <a:avLst/>
              </a:prstGeom>
              <a:blipFill>
                <a:blip r:embed="rId6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/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FE2574-D5B7-3E93-9777-E290172B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35" y="4198231"/>
                <a:ext cx="549723" cy="313792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/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ov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795DE-DEE8-0C1D-8C2C-116F7000F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01" y="4198231"/>
                <a:ext cx="549723" cy="313792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/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3C2E9-64E5-5D39-D132-0883F0C6E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538" y="1203960"/>
                <a:ext cx="808287" cy="313792"/>
              </a:xfrm>
              <a:prstGeom prst="rect">
                <a:avLst/>
              </a:prstGeom>
              <a:blipFill>
                <a:blip r:embed="rId9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/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1/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𝑅</m:t>
                      </m:r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FE2A88-EBEB-FF2F-7A75-0830D811F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63" y="3016115"/>
                <a:ext cx="808287" cy="313792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0C5491E-DB54-BE47-81A4-33B3D9A83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3" t="3343" r="17584" b="7190"/>
          <a:stretch/>
        </p:blipFill>
        <p:spPr>
          <a:xfrm>
            <a:off x="6908587" y="1188720"/>
            <a:ext cx="5090373" cy="306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/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Densidad de potencia </a:t>
                </a:r>
                <a14:m>
                  <m:oMath xmlns:m="http://schemas.openxmlformats.org/officeDocument/2006/math">
                    <m:r>
                      <a:rPr lang="es-CL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sz="1600" i="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W</m:t>
                    </m:r>
                    <m: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/</m:t>
                    </m:r>
                    <m:sSup>
                      <m:sSupPr>
                        <m:ctrlPr>
                          <a:rPr lang="es-CL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s-CL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BE8333-2665-57D3-616B-86C9BBFF9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69635" y="2709773"/>
                <a:ext cx="2901705" cy="313792"/>
              </a:xfrm>
              <a:prstGeom prst="rect">
                <a:avLst/>
              </a:prstGeom>
              <a:blipFill>
                <a:blip r:embed="rId12"/>
                <a:stretch>
                  <a:fillRect l="-7692" r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/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Voltaje, </a:t>
                </a:r>
                <a14:m>
                  <m:oMath xmlns:m="http://schemas.openxmlformats.org/officeDocument/2006/math">
                    <m:r>
                      <a:rPr lang="es-CL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𝑉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Biome" panose="020B0502040204020203" pitchFamily="34" charset="0"/>
                      </a:rPr>
                      <m:t>V</m:t>
                    </m:r>
                  </m:oMath>
                </a14:m>
                <a:r>
                  <a:rPr lang="es-CL" sz="1600" dirty="0">
                    <a:solidFill>
                      <a:schemeClr val="tx1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B53366-0A88-1893-C1CD-F2DD2C0B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586" y="4390983"/>
                <a:ext cx="5181229" cy="313792"/>
              </a:xfrm>
              <a:prstGeom prst="rect">
                <a:avLst/>
              </a:prstGeom>
              <a:blipFill>
                <a:blip r:embed="rId13"/>
                <a:stretch>
                  <a:fillRect t="-5769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/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3D759-CD0D-FC86-63E3-E2ACB42C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28" y="4198231"/>
                <a:ext cx="549723" cy="313792"/>
              </a:xfrm>
              <a:prstGeom prst="rect">
                <a:avLst/>
              </a:prstGeom>
              <a:blipFill>
                <a:blip r:embed="rId14"/>
                <a:stretch>
                  <a:fillRect l="-2222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/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Biome" panose="020B0502040204020203" pitchFamily="34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2CCA633-F730-DF3D-4D95-EA27D547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07" y="1258921"/>
                <a:ext cx="549723" cy="313792"/>
              </a:xfrm>
              <a:prstGeom prst="rect">
                <a:avLst/>
              </a:prstGeom>
              <a:blipFill>
                <a:blip r:embed="rId15"/>
                <a:stretch>
                  <a:fillRect l="-3333" b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2773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7FF40-B223-617D-DC50-FE96E035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15"/>
            <a:ext cx="11041700" cy="53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29F5-B871-B7B8-E686-82DE206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655079"/>
            <a:ext cx="720152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115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4A382-04D4-9F64-1E27-F8361304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1414"/>
          <a:stretch/>
        </p:blipFill>
        <p:spPr>
          <a:xfrm>
            <a:off x="646180" y="1523659"/>
            <a:ext cx="5344828" cy="3605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59B1-693B-036D-25B1-E2A72E4E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266" y="1523659"/>
            <a:ext cx="5384103" cy="36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57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DC42E-0752-71C8-12F0-93FB4292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1314928"/>
            <a:ext cx="7817005" cy="31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9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2.2: Schematic I-V curve of an illuminated PV module and the influence... |  Download Scientific Diagram">
            <a:extLst>
              <a:ext uri="{FF2B5EF4-FFF2-40B4-BE49-F238E27FC236}">
                <a16:creationId xmlns:a16="http://schemas.microsoft.com/office/drawing/2014/main" id="{9125809F-3F1D-E9F7-0BD0-8475D9FE4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2E79D-C72D-29B1-F7D7-A8A5158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7"/>
          <a:stretch/>
        </p:blipFill>
        <p:spPr>
          <a:xfrm>
            <a:off x="2047875" y="831230"/>
            <a:ext cx="6627774" cy="5172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DEFDB-1356-36E5-CA2A-F5EBDC88A486}"/>
              </a:ext>
            </a:extLst>
          </p:cNvPr>
          <p:cNvSpPr/>
          <p:nvPr/>
        </p:nvSpPr>
        <p:spPr>
          <a:xfrm>
            <a:off x="1817649" y="557561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20156-F442-BBEE-C92B-F96EB437D39E}"/>
              </a:ext>
            </a:extLst>
          </p:cNvPr>
          <p:cNvSpPr/>
          <p:nvPr/>
        </p:nvSpPr>
        <p:spPr>
          <a:xfrm>
            <a:off x="8326244" y="5647047"/>
            <a:ext cx="669073" cy="73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1EBC9A-0FAA-2592-2D48-145D8CFBE9D5}"/>
              </a:ext>
            </a:extLst>
          </p:cNvPr>
          <p:cNvSpPr/>
          <p:nvPr/>
        </p:nvSpPr>
        <p:spPr>
          <a:xfrm>
            <a:off x="7385825" y="2081910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A6B61-06A0-7938-7081-CDD475B75940}"/>
              </a:ext>
            </a:extLst>
          </p:cNvPr>
          <p:cNvSpPr/>
          <p:nvPr/>
        </p:nvSpPr>
        <p:spPr>
          <a:xfrm>
            <a:off x="7385825" y="3440732"/>
            <a:ext cx="1289824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85131-F2DE-FE4F-C509-56C62182F1D2}"/>
              </a:ext>
            </a:extLst>
          </p:cNvPr>
          <p:cNvSpPr/>
          <p:nvPr/>
        </p:nvSpPr>
        <p:spPr>
          <a:xfrm>
            <a:off x="3824869" y="4184147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C5375-D6E3-D6FE-F1FA-AD1EF3F70620}"/>
              </a:ext>
            </a:extLst>
          </p:cNvPr>
          <p:cNvSpPr/>
          <p:nvPr/>
        </p:nvSpPr>
        <p:spPr>
          <a:xfrm>
            <a:off x="3233854" y="2996948"/>
            <a:ext cx="2862146" cy="25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/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C0000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crece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DC6579-8447-F6C6-8C4D-71387FBB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27" y="3946780"/>
                <a:ext cx="1932128" cy="422232"/>
              </a:xfrm>
              <a:prstGeom prst="rect">
                <a:avLst/>
              </a:prstGeom>
              <a:blipFill>
                <a:blip r:embed="rId3"/>
                <a:stretch>
                  <a:fillRect t="-12857" b="-3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/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CL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Biome" panose="020B0502040204020203" pitchFamily="34" charset="0"/>
                          </a:rPr>
                          <m:t>sh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rgbClr val="00B0F0"/>
                    </a:solidFill>
                    <a:latin typeface="Arial Narrow" panose="020B0606020202030204" pitchFamily="34" charset="0"/>
                    <a:cs typeface="Biome" panose="020B0502040204020203" pitchFamily="34" charset="0"/>
                  </a:rPr>
                  <a:t> decrece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B54B4F9-7F1E-2F70-DFF0-A640831B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854" y="2874642"/>
                <a:ext cx="2523143" cy="422232"/>
              </a:xfrm>
              <a:prstGeom prst="rect">
                <a:avLst/>
              </a:prstGeom>
              <a:blipFill>
                <a:blip r:embed="rId4"/>
                <a:stretch>
                  <a:fillRect t="-14493" b="-39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/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𝑉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B77C5-0F0F-4F27-0F47-CBBCD3D22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786" y="5647047"/>
                <a:ext cx="739697" cy="422232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/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Biome" panose="020B0502040204020203" pitchFamily="34" charset="0"/>
                        </a:rPr>
                        <m:t>𝐽</m:t>
                      </m:r>
                    </m:oMath>
                  </m:oMathPara>
                </a14:m>
                <a:endParaRPr lang="es-CL" sz="2400" dirty="0">
                  <a:solidFill>
                    <a:schemeClr val="tx1"/>
                  </a:solidFill>
                  <a:latin typeface="Arial Narrow" panose="020B0606020202030204" pitchFamily="34" charset="0"/>
                  <a:cs typeface="Biome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46E213-38E7-5AE6-A6C0-E0CDA711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51" y="714435"/>
                <a:ext cx="739697" cy="422232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2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181F-BC53-C461-9E4A-A02DF6C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08"/>
            <a:ext cx="12192000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B0F6D-FE44-460A-942F-FC98E6CE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394120"/>
            <a:ext cx="9989820" cy="29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42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7D86-D3D3-4F4F-8C0E-A7ED65AE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" r="52928"/>
          <a:stretch/>
        </p:blipFill>
        <p:spPr>
          <a:xfrm>
            <a:off x="1451610" y="1440548"/>
            <a:ext cx="4217670" cy="377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56629-87E3-4422-A76D-5F286FCFC1AD}"/>
              </a:ext>
            </a:extLst>
          </p:cNvPr>
          <p:cNvSpPr/>
          <p:nvPr/>
        </p:nvSpPr>
        <p:spPr>
          <a:xfrm>
            <a:off x="1451610" y="1440548"/>
            <a:ext cx="4572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B4B7-F10A-4B70-A627-874BD76E2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8" r="-113"/>
          <a:stretch/>
        </p:blipFill>
        <p:spPr>
          <a:xfrm>
            <a:off x="5814060" y="1440548"/>
            <a:ext cx="4427220" cy="3776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78EA1-71C7-4AD7-B3EE-61F0A3131307}"/>
              </a:ext>
            </a:extLst>
          </p:cNvPr>
          <p:cNvSpPr/>
          <p:nvPr/>
        </p:nvSpPr>
        <p:spPr>
          <a:xfrm>
            <a:off x="5814060" y="1440548"/>
            <a:ext cx="787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2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hrooming Use of PV Modules Driving Solar Encapsulation Ma... | MENAFN.COM">
            <a:extLst>
              <a:ext uri="{FF2B5EF4-FFF2-40B4-BE49-F238E27FC236}">
                <a16:creationId xmlns:a16="http://schemas.microsoft.com/office/drawing/2014/main" id="{054ABB78-7D0C-49EA-BC04-AEF01FD51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18838" r="11333" b="3512"/>
          <a:stretch/>
        </p:blipFill>
        <p:spPr bwMode="auto">
          <a:xfrm>
            <a:off x="5880100" y="1396999"/>
            <a:ext cx="4216400" cy="38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3138CE-0B77-4340-9A45-67D49875A74F}"/>
              </a:ext>
            </a:extLst>
          </p:cNvPr>
          <p:cNvSpPr/>
          <p:nvPr/>
        </p:nvSpPr>
        <p:spPr>
          <a:xfrm>
            <a:off x="3058972" y="1490678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Marco metálico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416511-80CC-4AAE-9AD9-3A8C70A950EE}"/>
              </a:ext>
            </a:extLst>
          </p:cNvPr>
          <p:cNvCxnSpPr/>
          <p:nvPr/>
        </p:nvCxnSpPr>
        <p:spPr>
          <a:xfrm flipH="1" flipV="1">
            <a:off x="4991100" y="175260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3D6C03-42D8-413A-AC6C-C4C66A4C9383}"/>
              </a:ext>
            </a:extLst>
          </p:cNvPr>
          <p:cNvCxnSpPr/>
          <p:nvPr/>
        </p:nvCxnSpPr>
        <p:spPr>
          <a:xfrm flipH="1" flipV="1">
            <a:off x="4991100" y="2127251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88D8C7-CC28-4025-823D-B26B051EAB4D}"/>
              </a:ext>
            </a:extLst>
          </p:cNvPr>
          <p:cNvCxnSpPr/>
          <p:nvPr/>
        </p:nvCxnSpPr>
        <p:spPr>
          <a:xfrm flipH="1" flipV="1">
            <a:off x="4991100" y="2552702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8D02AE-EBE3-4319-9645-F5A0121E5FEC}"/>
              </a:ext>
            </a:extLst>
          </p:cNvPr>
          <p:cNvCxnSpPr/>
          <p:nvPr/>
        </p:nvCxnSpPr>
        <p:spPr>
          <a:xfrm flipH="1" flipV="1">
            <a:off x="4991100" y="3359150"/>
            <a:ext cx="1358900" cy="241300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95603-065F-49BD-AFA5-F8653F5AE4F6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991100" y="3811566"/>
            <a:ext cx="1447800" cy="271482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3EC06-246A-44DB-8229-9D967DD6BD83}"/>
              </a:ext>
            </a:extLst>
          </p:cNvPr>
          <p:cNvSpPr/>
          <p:nvPr/>
        </p:nvSpPr>
        <p:spPr>
          <a:xfrm>
            <a:off x="3058972" y="1909047"/>
            <a:ext cx="1932128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Vidrio </a:t>
            </a:r>
            <a:r>
              <a:rPr lang="es-CL" sz="24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low</a:t>
            </a:r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-Fe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70196-EA02-49D0-BABF-A1ECA8AA424A}"/>
              </a:ext>
            </a:extLst>
          </p:cNvPr>
          <p:cNvSpPr/>
          <p:nvPr/>
        </p:nvSpPr>
        <p:spPr>
          <a:xfrm>
            <a:off x="2362200" y="2344719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frontal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2902E-7564-402B-96D3-651A97AE3A33}"/>
              </a:ext>
            </a:extLst>
          </p:cNvPr>
          <p:cNvSpPr/>
          <p:nvPr/>
        </p:nvSpPr>
        <p:spPr>
          <a:xfrm>
            <a:off x="2362200" y="3148034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Encapsulante trasero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F1FCC-785A-42E7-B82A-2D777A26EFF0}"/>
              </a:ext>
            </a:extLst>
          </p:cNvPr>
          <p:cNvSpPr/>
          <p:nvPr/>
        </p:nvSpPr>
        <p:spPr>
          <a:xfrm>
            <a:off x="2362200" y="3600450"/>
            <a:ext cx="2628900" cy="42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24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Capa protectora</a:t>
            </a:r>
          </a:p>
        </p:txBody>
      </p:sp>
    </p:spTree>
    <p:extLst>
      <p:ext uri="{BB962C8B-B14F-4D97-AF65-F5344CB8AC3E}">
        <p14:creationId xmlns:p14="http://schemas.microsoft.com/office/powerpoint/2010/main" val="33631825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8/Photovoltaik_Dachanlage_Hannover_-_Schwarze_Heide_-_1_MW.jpg/1024px-Photovoltaik_Dachanlage_Hannover_-_Schwarze_Heide_-_1_MW.jpg">
            <a:extLst>
              <a:ext uri="{FF2B5EF4-FFF2-40B4-BE49-F238E27FC236}">
                <a16:creationId xmlns:a16="http://schemas.microsoft.com/office/drawing/2014/main" id="{56C31CA7-6D84-4CBB-BE6D-0D62837A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739"/>
            <a:ext cx="7886700" cy="52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6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E43F7D-6AD1-47B1-8306-FF7DA02011A1}"/>
              </a:ext>
            </a:extLst>
          </p:cNvPr>
          <p:cNvSpPr/>
          <p:nvPr/>
        </p:nvSpPr>
        <p:spPr>
          <a:xfrm>
            <a:off x="2834460" y="1458910"/>
            <a:ext cx="5374399" cy="332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in film Amorphous solar modules are now rarely used due to the lower efficiency.">
            <a:extLst>
              <a:ext uri="{FF2B5EF4-FFF2-40B4-BE49-F238E27FC236}">
                <a16:creationId xmlns:a16="http://schemas.microsoft.com/office/drawing/2014/main" id="{C19890E9-35AC-436F-AF1C-82FE225D5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89" y="571082"/>
            <a:ext cx="3118463" cy="3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EE09-8209-46D0-AC05-1F8B1830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022" t="1981" r="24394" b="11361"/>
          <a:stretch/>
        </p:blipFill>
        <p:spPr>
          <a:xfrm>
            <a:off x="2313099" y="879046"/>
            <a:ext cx="1773724" cy="33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C842-0813-4E2B-B46D-B59E7D63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74" y="2332742"/>
            <a:ext cx="1796500" cy="3329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5174-5EC0-4596-A687-CE7D6F65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83" y="1322704"/>
            <a:ext cx="1796500" cy="3329940"/>
          </a:xfrm>
          <a:prstGeom prst="rect">
            <a:avLst/>
          </a:prstGeom>
        </p:spPr>
      </p:pic>
      <p:pic>
        <p:nvPicPr>
          <p:cNvPr id="1026" name="Picture 2" descr="350W High-Performance CIGS Thin-Film PV Solar Module: CIS350E | Sinetech">
            <a:extLst>
              <a:ext uri="{FF2B5EF4-FFF2-40B4-BE49-F238E27FC236}">
                <a16:creationId xmlns:a16="http://schemas.microsoft.com/office/drawing/2014/main" id="{02623FA5-7C23-2DB7-252D-A9EB5BFFC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"/>
          <a:stretch/>
        </p:blipFill>
        <p:spPr bwMode="auto">
          <a:xfrm flipH="1">
            <a:off x="3979364" y="1454640"/>
            <a:ext cx="3084589" cy="3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653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6C03ED-5A8A-441F-2DA5-C75F2FBC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45" y="546410"/>
            <a:ext cx="9118279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50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98A4C-34AF-436D-9A52-4A236597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770913"/>
            <a:ext cx="9467909" cy="5316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9B7C5-D4D5-15B9-E374-39054A6D662F}"/>
              </a:ext>
            </a:extLst>
          </p:cNvPr>
          <p:cNvSpPr/>
          <p:nvPr/>
        </p:nvSpPr>
        <p:spPr>
          <a:xfrm>
            <a:off x="1362045" y="4059044"/>
            <a:ext cx="3934784" cy="175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67803-E912-1F9B-C86C-334B596F07C6}"/>
              </a:ext>
            </a:extLst>
          </p:cNvPr>
          <p:cNvSpPr/>
          <p:nvPr/>
        </p:nvSpPr>
        <p:spPr>
          <a:xfrm>
            <a:off x="1737470" y="1300976"/>
            <a:ext cx="793857" cy="33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3A639-FCE0-BB97-FAB6-B58B2CCBA6EF}"/>
              </a:ext>
            </a:extLst>
          </p:cNvPr>
          <p:cNvSpPr/>
          <p:nvPr/>
        </p:nvSpPr>
        <p:spPr>
          <a:xfrm>
            <a:off x="7142094" y="5163015"/>
            <a:ext cx="1288228" cy="64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EC318-9F5F-0284-2E0F-7D253BBD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936701"/>
            <a:ext cx="10818733" cy="51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34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37046-B98F-4002-B275-98ED30F153F1}"/>
              </a:ext>
            </a:extLst>
          </p:cNvPr>
          <p:cNvGrpSpPr/>
          <p:nvPr/>
        </p:nvGrpSpPr>
        <p:grpSpPr>
          <a:xfrm>
            <a:off x="652612" y="582930"/>
            <a:ext cx="11215163" cy="2284559"/>
            <a:chOff x="1616822" y="3772570"/>
            <a:chExt cx="11954618" cy="24351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1734A-DBD7-418A-863E-432D0C8C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6589" y="3905808"/>
              <a:ext cx="2973844" cy="2009451"/>
            </a:xfrm>
            <a:prstGeom prst="rect">
              <a:avLst/>
            </a:prstGeom>
          </p:spPr>
        </p:pic>
        <p:pic>
          <p:nvPicPr>
            <p:cNvPr id="5" name="Picture 2" descr="Image result for pv cells">
              <a:extLst>
                <a:ext uri="{FF2B5EF4-FFF2-40B4-BE49-F238E27FC236}">
                  <a16:creationId xmlns:a16="http://schemas.microsoft.com/office/drawing/2014/main" id="{1B1E081B-E6A7-4B87-9C84-1A4029049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11" b="14068"/>
            <a:stretch/>
          </p:blipFill>
          <p:spPr bwMode="auto">
            <a:xfrm>
              <a:off x="10677442" y="3772570"/>
              <a:ext cx="2893998" cy="209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BE269E-3A84-4E8D-87AC-C87E3A2522D1}"/>
                </a:ext>
              </a:extLst>
            </p:cNvPr>
            <p:cNvGrpSpPr/>
            <p:nvPr/>
          </p:nvGrpSpPr>
          <p:grpSpPr>
            <a:xfrm>
              <a:off x="1616822" y="3925277"/>
              <a:ext cx="1639676" cy="2068695"/>
              <a:chOff x="1759305" y="1961337"/>
              <a:chExt cx="1101412" cy="13895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5C8538-DCC4-4E8A-8D7D-4A638BD1D330}"/>
                  </a:ext>
                </a:extLst>
              </p:cNvPr>
              <p:cNvGrpSpPr/>
              <p:nvPr/>
            </p:nvGrpSpPr>
            <p:grpSpPr>
              <a:xfrm>
                <a:off x="1759305" y="1961337"/>
                <a:ext cx="1101412" cy="1389595"/>
                <a:chOff x="13026522" y="-1183406"/>
                <a:chExt cx="2963119" cy="373841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7F51B12-D17A-4CF4-9E65-36D205C1A1A6}"/>
                    </a:ext>
                  </a:extLst>
                </p:cNvPr>
                <p:cNvGrpSpPr/>
                <p:nvPr/>
              </p:nvGrpSpPr>
              <p:grpSpPr>
                <a:xfrm>
                  <a:off x="15258759" y="-1065073"/>
                  <a:ext cx="730882" cy="3620080"/>
                  <a:chOff x="4913559" y="2817854"/>
                  <a:chExt cx="730882" cy="3620080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543E3C62-120D-4DD1-96EA-AF460F821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639" r="17280" b="10856"/>
                  <a:stretch/>
                </p:blipFill>
                <p:spPr>
                  <a:xfrm>
                    <a:off x="4913560" y="2817854"/>
                    <a:ext cx="707978" cy="362008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4B4700-3596-468F-A36B-137B02C8BCB8}"/>
                      </a:ext>
                    </a:extLst>
                  </p:cNvPr>
                  <p:cNvSpPr/>
                  <p:nvPr/>
                </p:nvSpPr>
                <p:spPr>
                  <a:xfrm>
                    <a:off x="5215744" y="3448005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E877AB-0356-43EE-B186-EA9805520F15}"/>
                      </a:ext>
                    </a:extLst>
                  </p:cNvPr>
                  <p:cNvSpPr/>
                  <p:nvPr/>
                </p:nvSpPr>
                <p:spPr>
                  <a:xfrm>
                    <a:off x="5238647" y="5085064"/>
                    <a:ext cx="405794" cy="8896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736856D-9022-4BB4-82F8-D4337AA11F7D}"/>
                      </a:ext>
                    </a:extLst>
                  </p:cNvPr>
                  <p:cNvSpPr/>
                  <p:nvPr/>
                </p:nvSpPr>
                <p:spPr>
                  <a:xfrm>
                    <a:off x="4913559" y="2817854"/>
                    <a:ext cx="325087" cy="3150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237696DE-43A1-4D40-A456-E01AB06C5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05" t="7619" r="37277" b="11292"/>
                <a:stretch/>
              </p:blipFill>
              <p:spPr>
                <a:xfrm>
                  <a:off x="13026522" y="-1183406"/>
                  <a:ext cx="2044837" cy="37384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E883D3-E50D-495E-939D-E417B4354F6D}"/>
                  </a:ext>
                </a:extLst>
              </p:cNvPr>
              <p:cNvGrpSpPr/>
              <p:nvPr/>
            </p:nvGrpSpPr>
            <p:grpSpPr>
              <a:xfrm>
                <a:off x="1763895" y="2160412"/>
                <a:ext cx="749792" cy="992474"/>
                <a:chOff x="1763895" y="2160412"/>
                <a:chExt cx="749792" cy="99247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644CA9D-AEEC-44AD-93A8-57584806561B}"/>
                    </a:ext>
                  </a:extLst>
                </p:cNvPr>
                <p:cNvCxnSpPr/>
                <p:nvPr/>
              </p:nvCxnSpPr>
              <p:spPr>
                <a:xfrm flipH="1">
                  <a:off x="1763895" y="2163774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A69DA6-C108-4CC4-98AC-5C015A2820A5}"/>
                    </a:ext>
                  </a:extLst>
                </p:cNvPr>
                <p:cNvCxnSpPr/>
                <p:nvPr/>
              </p:nvCxnSpPr>
              <p:spPr>
                <a:xfrm>
                  <a:off x="1817561" y="2163774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F097103-0817-4678-969B-E117E3EEC2A3}"/>
                    </a:ext>
                  </a:extLst>
                </p:cNvPr>
                <p:cNvCxnSpPr/>
                <p:nvPr/>
              </p:nvCxnSpPr>
              <p:spPr>
                <a:xfrm>
                  <a:off x="1865788" y="2295767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737C9D4-184A-4286-9B14-E6E423C76510}"/>
                    </a:ext>
                  </a:extLst>
                </p:cNvPr>
                <p:cNvCxnSpPr/>
                <p:nvPr/>
              </p:nvCxnSpPr>
              <p:spPr>
                <a:xfrm flipH="1">
                  <a:off x="1865546" y="2843815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140CE40-ED86-45CA-A226-85AA369BE2F2}"/>
                    </a:ext>
                  </a:extLst>
                </p:cNvPr>
                <p:cNvCxnSpPr/>
                <p:nvPr/>
              </p:nvCxnSpPr>
              <p:spPr>
                <a:xfrm flipV="1">
                  <a:off x="1902805" y="2295768"/>
                  <a:ext cx="0" cy="5442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BB04AFE-5C65-4B90-8E62-CF3CA0D4E7E1}"/>
                    </a:ext>
                  </a:extLst>
                </p:cNvPr>
                <p:cNvCxnSpPr/>
                <p:nvPr/>
              </p:nvCxnSpPr>
              <p:spPr>
                <a:xfrm flipH="1">
                  <a:off x="1902805" y="2163774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70EA55-5AFC-4453-8AA7-E6399A89299A}"/>
                    </a:ext>
                  </a:extLst>
                </p:cNvPr>
                <p:cNvCxnSpPr/>
                <p:nvPr/>
              </p:nvCxnSpPr>
              <p:spPr>
                <a:xfrm>
                  <a:off x="1948428" y="2163774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63E2FC9-F180-43D4-A060-D50EC00B3710}"/>
                    </a:ext>
                  </a:extLst>
                </p:cNvPr>
                <p:cNvCxnSpPr/>
                <p:nvPr/>
              </p:nvCxnSpPr>
              <p:spPr>
                <a:xfrm flipH="1">
                  <a:off x="2018844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6123F5B-3CDB-4A02-908D-79B335EAED67}"/>
                    </a:ext>
                  </a:extLst>
                </p:cNvPr>
                <p:cNvCxnSpPr/>
                <p:nvPr/>
              </p:nvCxnSpPr>
              <p:spPr>
                <a:xfrm>
                  <a:off x="2072510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A49B0F-FB97-475C-95D9-48F2E0E7C3CA}"/>
                    </a:ext>
                  </a:extLst>
                </p:cNvPr>
                <p:cNvCxnSpPr/>
                <p:nvPr/>
              </p:nvCxnSpPr>
              <p:spPr>
                <a:xfrm>
                  <a:off x="2120737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2BD7D3B-325E-4002-9601-8E8A4729C60E}"/>
                    </a:ext>
                  </a:extLst>
                </p:cNvPr>
                <p:cNvCxnSpPr/>
                <p:nvPr/>
              </p:nvCxnSpPr>
              <p:spPr>
                <a:xfrm flipV="1">
                  <a:off x="2157754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5B577E0-9101-42C2-81A7-A9E6BF25A503}"/>
                    </a:ext>
                  </a:extLst>
                </p:cNvPr>
                <p:cNvCxnSpPr/>
                <p:nvPr/>
              </p:nvCxnSpPr>
              <p:spPr>
                <a:xfrm flipH="1">
                  <a:off x="2157754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DF24326-2E4E-4C20-9BD8-EC4A0A816315}"/>
                    </a:ext>
                  </a:extLst>
                </p:cNvPr>
                <p:cNvCxnSpPr/>
                <p:nvPr/>
              </p:nvCxnSpPr>
              <p:spPr>
                <a:xfrm>
                  <a:off x="2203378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46647-2F8F-4F3B-A64B-61A024B47727}"/>
                    </a:ext>
                  </a:extLst>
                </p:cNvPr>
                <p:cNvCxnSpPr/>
                <p:nvPr/>
              </p:nvCxnSpPr>
              <p:spPr>
                <a:xfrm flipH="1">
                  <a:off x="2272872" y="2160412"/>
                  <a:ext cx="53666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3898FCC-1053-430E-8C75-EDBA980DFCB8}"/>
                    </a:ext>
                  </a:extLst>
                </p:cNvPr>
                <p:cNvCxnSpPr/>
                <p:nvPr/>
              </p:nvCxnSpPr>
              <p:spPr>
                <a:xfrm>
                  <a:off x="2326538" y="2160412"/>
                  <a:ext cx="48227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BF12CB-1023-4DBF-8BA5-D2A7D76390EC}"/>
                    </a:ext>
                  </a:extLst>
                </p:cNvPr>
                <p:cNvCxnSpPr/>
                <p:nvPr/>
              </p:nvCxnSpPr>
              <p:spPr>
                <a:xfrm>
                  <a:off x="2374765" y="2292405"/>
                  <a:ext cx="0" cy="55177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C8EEF0E-4CD9-47C0-9B1B-4504CD92D3C5}"/>
                    </a:ext>
                  </a:extLst>
                </p:cNvPr>
                <p:cNvCxnSpPr/>
                <p:nvPr/>
              </p:nvCxnSpPr>
              <p:spPr>
                <a:xfrm flipV="1">
                  <a:off x="2411781" y="2292405"/>
                  <a:ext cx="0" cy="547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D48B442-3E67-4311-A5C1-F6A34495917F}"/>
                    </a:ext>
                  </a:extLst>
                </p:cNvPr>
                <p:cNvCxnSpPr/>
                <p:nvPr/>
              </p:nvCxnSpPr>
              <p:spPr>
                <a:xfrm flipH="1">
                  <a:off x="2411781" y="2160412"/>
                  <a:ext cx="46495" cy="13199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AB34E4B-C5EB-4E41-B02D-9C11E1A1F543}"/>
                    </a:ext>
                  </a:extLst>
                </p:cNvPr>
                <p:cNvCxnSpPr/>
                <p:nvPr/>
              </p:nvCxnSpPr>
              <p:spPr>
                <a:xfrm>
                  <a:off x="2457405" y="2160412"/>
                  <a:ext cx="56282" cy="98911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1972018-6EFB-4F33-8F73-A75FBFC248A0}"/>
                    </a:ext>
                  </a:extLst>
                </p:cNvPr>
                <p:cNvCxnSpPr/>
                <p:nvPr/>
              </p:nvCxnSpPr>
              <p:spPr>
                <a:xfrm flipH="1">
                  <a:off x="2118661" y="2841826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E956A9-7CF0-479B-BADD-8879B1835BAF}"/>
                    </a:ext>
                  </a:extLst>
                </p:cNvPr>
                <p:cNvCxnSpPr/>
                <p:nvPr/>
              </p:nvCxnSpPr>
              <p:spPr>
                <a:xfrm flipH="1">
                  <a:off x="2373405" y="2841909"/>
                  <a:ext cx="39518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1101D6-F3C2-4A05-A470-43E520CAEFD3}"/>
                </a:ext>
              </a:extLst>
            </p:cNvPr>
            <p:cNvGrpSpPr/>
            <p:nvPr/>
          </p:nvGrpSpPr>
          <p:grpSpPr>
            <a:xfrm>
              <a:off x="6942516" y="3834401"/>
              <a:ext cx="3537144" cy="2373357"/>
              <a:chOff x="8242213" y="3774669"/>
              <a:chExt cx="2948787" cy="1978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EE51BED-8B4B-4795-9F20-6D27B4F6C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-2762"/>
              <a:stretch/>
            </p:blipFill>
            <p:spPr>
              <a:xfrm>
                <a:off x="8242213" y="3774669"/>
                <a:ext cx="2560585" cy="197858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D31D0-25C0-4A98-AE62-228A56D6EEAE}"/>
                  </a:ext>
                </a:extLst>
              </p:cNvPr>
              <p:cNvSpPr/>
              <p:nvPr/>
            </p:nvSpPr>
            <p:spPr>
              <a:xfrm>
                <a:off x="10392408" y="4364024"/>
                <a:ext cx="7782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0000FF"/>
                    </a:solidFill>
                  </a:rPr>
                  <a:t>37%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E80FA4-3A51-44DA-B140-306F5D86172A}"/>
                  </a:ext>
                </a:extLst>
              </p:cNvPr>
              <p:cNvSpPr/>
              <p:nvPr/>
            </p:nvSpPr>
            <p:spPr>
              <a:xfrm>
                <a:off x="10358673" y="5079090"/>
                <a:ext cx="8323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400" dirty="0">
                    <a:solidFill>
                      <a:srgbClr val="FF0000"/>
                    </a:solidFill>
                  </a:rPr>
                  <a:t>0.9%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2B5707D-8B68-450A-A36A-CE089C4B2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61"/>
          <a:stretch/>
        </p:blipFill>
        <p:spPr>
          <a:xfrm>
            <a:off x="1811441" y="3194621"/>
            <a:ext cx="4413885" cy="2707858"/>
          </a:xfrm>
          <a:prstGeom prst="rect">
            <a:avLst/>
          </a:prstGeom>
        </p:spPr>
      </p:pic>
      <p:pic>
        <p:nvPicPr>
          <p:cNvPr id="42" name="Picture 2" descr="The Lotus effect | Futureprospects">
            <a:extLst>
              <a:ext uri="{FF2B5EF4-FFF2-40B4-BE49-F238E27FC236}">
                <a16:creationId xmlns:a16="http://schemas.microsoft.com/office/drawing/2014/main" id="{FE7058D8-0C82-4DB5-924C-0A885942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94621"/>
            <a:ext cx="4061788" cy="27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5BCC6-21AF-4009-B29A-F7C295A1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8"/>
          <a:stretch/>
        </p:blipFill>
        <p:spPr>
          <a:xfrm>
            <a:off x="777240" y="1331215"/>
            <a:ext cx="4263390" cy="400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E3C63-3142-456C-85E6-065CD616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38" y="1331213"/>
            <a:ext cx="3895194" cy="4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29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F8979-7114-4E0D-9BDF-AE768EAEB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/>
          <a:stretch/>
        </p:blipFill>
        <p:spPr>
          <a:xfrm>
            <a:off x="6945630" y="1497330"/>
            <a:ext cx="4928616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966-0D9E-4BFB-8580-B284EDA96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t="3151" r="38872" b="10671"/>
          <a:stretch/>
        </p:blipFill>
        <p:spPr>
          <a:xfrm>
            <a:off x="317754" y="1703070"/>
            <a:ext cx="664083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541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D4DF8-9B74-4919-969F-419E08E9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01"/>
          <a:stretch/>
        </p:blipFill>
        <p:spPr>
          <a:xfrm>
            <a:off x="1421129" y="836839"/>
            <a:ext cx="4945381" cy="366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8094-D2E8-4016-834D-C29581F48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70757" r="231" b="-695"/>
          <a:stretch/>
        </p:blipFill>
        <p:spPr>
          <a:xfrm>
            <a:off x="6675120" y="1842679"/>
            <a:ext cx="4945381" cy="1586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0D9E39-8DC3-46EA-A9B6-278578FA0094}"/>
              </a:ext>
            </a:extLst>
          </p:cNvPr>
          <p:cNvSpPr/>
          <p:nvPr/>
        </p:nvSpPr>
        <p:spPr>
          <a:xfrm>
            <a:off x="1421129" y="836839"/>
            <a:ext cx="466091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55744-224B-49AF-B9A6-7F98A0F85B6E}"/>
              </a:ext>
            </a:extLst>
          </p:cNvPr>
          <p:cNvSpPr/>
          <p:nvPr/>
        </p:nvSpPr>
        <p:spPr>
          <a:xfrm>
            <a:off x="6675120" y="1842679"/>
            <a:ext cx="146685" cy="24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889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2EB8E9-9111-45BF-89B7-58DE263F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673812"/>
            <a:ext cx="9566148" cy="58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FF90F-4C70-48B5-99A7-F05CB8C9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" y="628650"/>
            <a:ext cx="5646421" cy="332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45AA6-7059-47E3-829D-51CD2460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22" y="628650"/>
            <a:ext cx="4682686" cy="33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75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uminescent Solar Concentrator Cells">
            <a:extLst>
              <a:ext uri="{FF2B5EF4-FFF2-40B4-BE49-F238E27FC236}">
                <a16:creationId xmlns:a16="http://schemas.microsoft.com/office/drawing/2014/main" id="{C53A940F-C10D-414D-BB87-68B562D8A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8784" r="6753" b="17904"/>
          <a:stretch/>
        </p:blipFill>
        <p:spPr bwMode="auto">
          <a:xfrm>
            <a:off x="560070" y="886107"/>
            <a:ext cx="6281040" cy="30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'windows' could turn light from inside or out into power - Futurity">
            <a:extLst>
              <a:ext uri="{FF2B5EF4-FFF2-40B4-BE49-F238E27FC236}">
                <a16:creationId xmlns:a16="http://schemas.microsoft.com/office/drawing/2014/main" id="{A5D8E6E2-F101-4BCB-BFFE-902D3D4B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30" y="982979"/>
            <a:ext cx="5156549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0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20301</TotalTime>
  <Words>1466</Words>
  <Application>Microsoft Office PowerPoint</Application>
  <PresentationFormat>Widescreen</PresentationFormat>
  <Paragraphs>745</Paragraphs>
  <Slides>165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2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33</cp:revision>
  <dcterms:created xsi:type="dcterms:W3CDTF">2022-08-03T20:41:07Z</dcterms:created>
  <dcterms:modified xsi:type="dcterms:W3CDTF">2022-11-11T14:09:38Z</dcterms:modified>
</cp:coreProperties>
</file>